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56" r:id="rId2"/>
    <p:sldId id="265" r:id="rId3"/>
    <p:sldId id="264" r:id="rId4"/>
    <p:sldId id="257" r:id="rId5"/>
    <p:sldId id="258" r:id="rId6"/>
    <p:sldId id="266" r:id="rId7"/>
    <p:sldId id="261" r:id="rId8"/>
    <p:sldId id="262" r:id="rId9"/>
    <p:sldId id="263" r:id="rId10"/>
    <p:sldId id="260" r:id="rId11"/>
  </p:sldIdLst>
  <p:sldSz cx="6858000" cy="9144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1E4D78"/>
    <a:srgbClr val="5D2884"/>
    <a:srgbClr val="74B2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9" d="100"/>
          <a:sy n="79" d="100"/>
        </p:scale>
        <p:origin x="30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nda Greene" userId="55fba9ed29bdf4e5" providerId="LiveId" clId="{D6A2411F-3C5C-4630-A9AE-F063B12A64EC}"/>
    <pc:docChg chg="undo custSel modSld">
      <pc:chgData name="Lucinda Greene" userId="55fba9ed29bdf4e5" providerId="LiveId" clId="{D6A2411F-3C5C-4630-A9AE-F063B12A64EC}" dt="2021-04-08T14:37:26.162" v="2284" actId="6549"/>
      <pc:docMkLst>
        <pc:docMk/>
      </pc:docMkLst>
      <pc:sldChg chg="addSp delSp modSp mod">
        <pc:chgData name="Lucinda Greene" userId="55fba9ed29bdf4e5" providerId="LiveId" clId="{D6A2411F-3C5C-4630-A9AE-F063B12A64EC}" dt="2021-04-07T17:19:00.979" v="2230" actId="1076"/>
        <pc:sldMkLst>
          <pc:docMk/>
          <pc:sldMk cId="1252626461" sldId="256"/>
        </pc:sldMkLst>
        <pc:spChg chg="mod">
          <ac:chgData name="Lucinda Greene" userId="55fba9ed29bdf4e5" providerId="LiveId" clId="{D6A2411F-3C5C-4630-A9AE-F063B12A64EC}" dt="2021-04-05T17:38:49.948" v="619" actId="1076"/>
          <ac:spMkLst>
            <pc:docMk/>
            <pc:sldMk cId="1252626461" sldId="256"/>
            <ac:spMk id="4" creationId="{E7D8D38A-E067-4D3C-954A-423A47E18AC1}"/>
          </ac:spMkLst>
        </pc:spChg>
        <pc:spChg chg="mod">
          <ac:chgData name="Lucinda Greene" userId="55fba9ed29bdf4e5" providerId="LiveId" clId="{D6A2411F-3C5C-4630-A9AE-F063B12A64EC}" dt="2021-04-07T17:18:26.181" v="2222" actId="1076"/>
          <ac:spMkLst>
            <pc:docMk/>
            <pc:sldMk cId="1252626461" sldId="256"/>
            <ac:spMk id="17" creationId="{3A977425-103E-4FD7-81C8-66B53A9278EF}"/>
          </ac:spMkLst>
        </pc:spChg>
        <pc:spChg chg="del">
          <ac:chgData name="Lucinda Greene" userId="55fba9ed29bdf4e5" providerId="LiveId" clId="{D6A2411F-3C5C-4630-A9AE-F063B12A64EC}" dt="2021-04-05T17:30:31.346" v="231" actId="478"/>
          <ac:spMkLst>
            <pc:docMk/>
            <pc:sldMk cId="1252626461" sldId="256"/>
            <ac:spMk id="20" creationId="{4DA07868-EA7A-4D42-9D49-E701F6867DE2}"/>
          </ac:spMkLst>
        </pc:spChg>
        <pc:spChg chg="mod">
          <ac:chgData name="Lucinda Greene" userId="55fba9ed29bdf4e5" providerId="LiveId" clId="{D6A2411F-3C5C-4630-A9AE-F063B12A64EC}" dt="2021-04-07T17:19:00.979" v="2230" actId="1076"/>
          <ac:spMkLst>
            <pc:docMk/>
            <pc:sldMk cId="1252626461" sldId="256"/>
            <ac:spMk id="23" creationId="{7436D912-B7BC-41F4-90A5-2A2310B605C3}"/>
          </ac:spMkLst>
        </pc:spChg>
        <pc:spChg chg="mod">
          <ac:chgData name="Lucinda Greene" userId="55fba9ed29bdf4e5" providerId="LiveId" clId="{D6A2411F-3C5C-4630-A9AE-F063B12A64EC}" dt="2021-04-07T17:13:59.050" v="2035" actId="1076"/>
          <ac:spMkLst>
            <pc:docMk/>
            <pc:sldMk cId="1252626461" sldId="256"/>
            <ac:spMk id="26" creationId="{BD591D80-313E-47D0-8329-B28675887B7D}"/>
          </ac:spMkLst>
        </pc:spChg>
        <pc:spChg chg="del">
          <ac:chgData name="Lucinda Greene" userId="55fba9ed29bdf4e5" providerId="LiveId" clId="{D6A2411F-3C5C-4630-A9AE-F063B12A64EC}" dt="2021-04-05T17:30:35.629" v="233" actId="478"/>
          <ac:spMkLst>
            <pc:docMk/>
            <pc:sldMk cId="1252626461" sldId="256"/>
            <ac:spMk id="27" creationId="{02088111-F9DE-4100-B5FE-9211987D9532}"/>
          </ac:spMkLst>
        </pc:spChg>
        <pc:spChg chg="mod">
          <ac:chgData name="Lucinda Greene" userId="55fba9ed29bdf4e5" providerId="LiveId" clId="{D6A2411F-3C5C-4630-A9AE-F063B12A64EC}" dt="2021-04-07T17:18:45.979" v="2226" actId="1076"/>
          <ac:spMkLst>
            <pc:docMk/>
            <pc:sldMk cId="1252626461" sldId="256"/>
            <ac:spMk id="30" creationId="{D107FC53-DAC8-472A-81BC-61982F780C01}"/>
          </ac:spMkLst>
        </pc:spChg>
        <pc:picChg chg="add mod">
          <ac:chgData name="Lucinda Greene" userId="55fba9ed29bdf4e5" providerId="LiveId" clId="{D6A2411F-3C5C-4630-A9AE-F063B12A64EC}" dt="2021-04-05T17:29:17.061" v="170" actId="1076"/>
          <ac:picMkLst>
            <pc:docMk/>
            <pc:sldMk cId="1252626461" sldId="256"/>
            <ac:picMk id="10" creationId="{80164A1E-73F1-42ED-AF36-8AFA75799E3A}"/>
          </ac:picMkLst>
        </pc:picChg>
        <pc:picChg chg="del">
          <ac:chgData name="Lucinda Greene" userId="55fba9ed29bdf4e5" providerId="LiveId" clId="{D6A2411F-3C5C-4630-A9AE-F063B12A64EC}" dt="2021-04-05T17:29:53.666" v="174" actId="21"/>
          <ac:picMkLst>
            <pc:docMk/>
            <pc:sldMk cId="1252626461" sldId="256"/>
            <ac:picMk id="12" creationId="{AA5AB166-CBB4-4BBF-81C3-03686CD01231}"/>
          </ac:picMkLst>
        </pc:picChg>
        <pc:picChg chg="add mod">
          <ac:chgData name="Lucinda Greene" userId="55fba9ed29bdf4e5" providerId="LiveId" clId="{D6A2411F-3C5C-4630-A9AE-F063B12A64EC}" dt="2021-04-07T17:18:22.679" v="2221" actId="1076"/>
          <ac:picMkLst>
            <pc:docMk/>
            <pc:sldMk cId="1252626461" sldId="256"/>
            <ac:picMk id="13" creationId="{A81676CD-E200-4F2E-9211-773B47719955}"/>
          </ac:picMkLst>
        </pc:picChg>
        <pc:picChg chg="del">
          <ac:chgData name="Lucinda Greene" userId="55fba9ed29bdf4e5" providerId="LiveId" clId="{D6A2411F-3C5C-4630-A9AE-F063B12A64EC}" dt="2021-04-05T17:30:29.007" v="230" actId="478"/>
          <ac:picMkLst>
            <pc:docMk/>
            <pc:sldMk cId="1252626461" sldId="256"/>
            <ac:picMk id="14" creationId="{DEF2AB95-95E8-40E3-A4C1-81D273F76193}"/>
          </ac:picMkLst>
        </pc:picChg>
        <pc:picChg chg="del">
          <ac:chgData name="Lucinda Greene" userId="55fba9ed29bdf4e5" providerId="LiveId" clId="{D6A2411F-3C5C-4630-A9AE-F063B12A64EC}" dt="2021-04-05T17:30:32.967" v="232" actId="478"/>
          <ac:picMkLst>
            <pc:docMk/>
            <pc:sldMk cId="1252626461" sldId="256"/>
            <ac:picMk id="16" creationId="{23FCB4F8-57E5-4A74-BC4C-DD3DBF7A6700}"/>
          </ac:picMkLst>
        </pc:picChg>
        <pc:picChg chg="del">
          <ac:chgData name="Lucinda Greene" userId="55fba9ed29bdf4e5" providerId="LiveId" clId="{D6A2411F-3C5C-4630-A9AE-F063B12A64EC}" dt="2021-04-05T17:30:51.293" v="238" actId="478"/>
          <ac:picMkLst>
            <pc:docMk/>
            <pc:sldMk cId="1252626461" sldId="256"/>
            <ac:picMk id="18" creationId="{8DB150E7-6914-4C29-9E20-E35EF01EF676}"/>
          </ac:picMkLst>
        </pc:picChg>
        <pc:picChg chg="add mod">
          <ac:chgData name="Lucinda Greene" userId="55fba9ed29bdf4e5" providerId="LiveId" clId="{D6A2411F-3C5C-4630-A9AE-F063B12A64EC}" dt="2021-04-05T17:38:40.697" v="618" actId="14100"/>
          <ac:picMkLst>
            <pc:docMk/>
            <pc:sldMk cId="1252626461" sldId="256"/>
            <ac:picMk id="19" creationId="{3AE251FC-8FAC-4E43-A751-71305DAAFD33}"/>
          </ac:picMkLst>
        </pc:picChg>
        <pc:picChg chg="del">
          <ac:chgData name="Lucinda Greene" userId="55fba9ed29bdf4e5" providerId="LiveId" clId="{D6A2411F-3C5C-4630-A9AE-F063B12A64EC}" dt="2021-04-05T17:32:25.447" v="373" actId="478"/>
          <ac:picMkLst>
            <pc:docMk/>
            <pc:sldMk cId="1252626461" sldId="256"/>
            <ac:picMk id="21" creationId="{16BA709B-3973-40D9-8C12-A3EA3CD94BBE}"/>
          </ac:picMkLst>
        </pc:picChg>
        <pc:picChg chg="del">
          <ac:chgData name="Lucinda Greene" userId="55fba9ed29bdf4e5" providerId="LiveId" clId="{D6A2411F-3C5C-4630-A9AE-F063B12A64EC}" dt="2021-04-05T17:32:23.340" v="372" actId="478"/>
          <ac:picMkLst>
            <pc:docMk/>
            <pc:sldMk cId="1252626461" sldId="256"/>
            <ac:picMk id="25" creationId="{90810654-5A92-448A-99B0-FF3089839B9F}"/>
          </ac:picMkLst>
        </pc:picChg>
        <pc:picChg chg="add mod">
          <ac:chgData name="Lucinda Greene" userId="55fba9ed29bdf4e5" providerId="LiveId" clId="{D6A2411F-3C5C-4630-A9AE-F063B12A64EC}" dt="2021-04-07T17:18:34.539" v="2224" actId="1076"/>
          <ac:picMkLst>
            <pc:docMk/>
            <pc:sldMk cId="1252626461" sldId="256"/>
            <ac:picMk id="28" creationId="{FCD5656A-1158-4DA9-AED6-9FC0B191E145}"/>
          </ac:picMkLst>
        </pc:picChg>
        <pc:picChg chg="add mod">
          <ac:chgData name="Lucinda Greene" userId="55fba9ed29bdf4e5" providerId="LiveId" clId="{D6A2411F-3C5C-4630-A9AE-F063B12A64EC}" dt="2021-04-07T17:13:51.790" v="2034" actId="1076"/>
          <ac:picMkLst>
            <pc:docMk/>
            <pc:sldMk cId="1252626461" sldId="256"/>
            <ac:picMk id="29" creationId="{FC890341-EB37-4B9F-BBD4-4293F96E2E38}"/>
          </ac:picMkLst>
        </pc:picChg>
        <pc:picChg chg="add mod">
          <ac:chgData name="Lucinda Greene" userId="55fba9ed29bdf4e5" providerId="LiveId" clId="{D6A2411F-3C5C-4630-A9AE-F063B12A64EC}" dt="2021-04-05T17:39:10.274" v="623" actId="1076"/>
          <ac:picMkLst>
            <pc:docMk/>
            <pc:sldMk cId="1252626461" sldId="256"/>
            <ac:picMk id="31" creationId="{7839FF80-A035-475D-BE5E-FFF264E0BF97}"/>
          </ac:picMkLst>
        </pc:picChg>
      </pc:sldChg>
      <pc:sldChg chg="addSp delSp modSp mod">
        <pc:chgData name="Lucinda Greene" userId="55fba9ed29bdf4e5" providerId="LiveId" clId="{D6A2411F-3C5C-4630-A9AE-F063B12A64EC}" dt="2021-04-05T22:21:42.012" v="1676" actId="207"/>
        <pc:sldMkLst>
          <pc:docMk/>
          <pc:sldMk cId="3806189742" sldId="257"/>
        </pc:sldMkLst>
        <pc:spChg chg="add del mod">
          <ac:chgData name="Lucinda Greene" userId="55fba9ed29bdf4e5" providerId="LiveId" clId="{D6A2411F-3C5C-4630-A9AE-F063B12A64EC}" dt="2021-04-05T21:12:28.863" v="1043" actId="21"/>
          <ac:spMkLst>
            <pc:docMk/>
            <pc:sldMk cId="3806189742" sldId="257"/>
            <ac:spMk id="3" creationId="{58463C73-D4B5-4517-A205-0DBE9A29C829}"/>
          </ac:spMkLst>
        </pc:spChg>
        <pc:spChg chg="add mod">
          <ac:chgData name="Lucinda Greene" userId="55fba9ed29bdf4e5" providerId="LiveId" clId="{D6A2411F-3C5C-4630-A9AE-F063B12A64EC}" dt="2021-04-05T21:37:06.361" v="1208"/>
          <ac:spMkLst>
            <pc:docMk/>
            <pc:sldMk cId="3806189742" sldId="257"/>
            <ac:spMk id="4" creationId="{A59C4C7B-30D1-4E06-8391-69A7C1F22CE8}"/>
          </ac:spMkLst>
        </pc:spChg>
        <pc:spChg chg="add mod">
          <ac:chgData name="Lucinda Greene" userId="55fba9ed29bdf4e5" providerId="LiveId" clId="{D6A2411F-3C5C-4630-A9AE-F063B12A64EC}" dt="2021-04-05T22:21:16.975" v="1672" actId="1076"/>
          <ac:spMkLst>
            <pc:docMk/>
            <pc:sldMk cId="3806189742" sldId="257"/>
            <ac:spMk id="9" creationId="{5D67CC10-C66A-4726-9EE5-6C3A3758F895}"/>
          </ac:spMkLst>
        </pc:spChg>
        <pc:spChg chg="add mod">
          <ac:chgData name="Lucinda Greene" userId="55fba9ed29bdf4e5" providerId="LiveId" clId="{D6A2411F-3C5C-4630-A9AE-F063B12A64EC}" dt="2021-04-05T21:48:40.331" v="1309" actId="14100"/>
          <ac:spMkLst>
            <pc:docMk/>
            <pc:sldMk cId="3806189742" sldId="257"/>
            <ac:spMk id="10" creationId="{803E3755-5548-4110-892A-0DFEBCF71636}"/>
          </ac:spMkLst>
        </pc:spChg>
        <pc:spChg chg="add mod">
          <ac:chgData name="Lucinda Greene" userId="55fba9ed29bdf4e5" providerId="LiveId" clId="{D6A2411F-3C5C-4630-A9AE-F063B12A64EC}" dt="2021-04-05T21:55:29.932" v="1379" actId="1076"/>
          <ac:spMkLst>
            <pc:docMk/>
            <pc:sldMk cId="3806189742" sldId="257"/>
            <ac:spMk id="13" creationId="{A097F88E-4B9A-4ECE-A6C7-AC641BEBF356}"/>
          </ac:spMkLst>
        </pc:spChg>
        <pc:spChg chg="add mod">
          <ac:chgData name="Lucinda Greene" userId="55fba9ed29bdf4e5" providerId="LiveId" clId="{D6A2411F-3C5C-4630-A9AE-F063B12A64EC}" dt="2021-04-05T22:21:30.343" v="1674" actId="1076"/>
          <ac:spMkLst>
            <pc:docMk/>
            <pc:sldMk cId="3806189742" sldId="257"/>
            <ac:spMk id="14" creationId="{F7F32A51-23D5-4AF3-B4FD-6E100477C203}"/>
          </ac:spMkLst>
        </pc:spChg>
        <pc:spChg chg="add mod">
          <ac:chgData name="Lucinda Greene" userId="55fba9ed29bdf4e5" providerId="LiveId" clId="{D6A2411F-3C5C-4630-A9AE-F063B12A64EC}" dt="2021-04-05T21:55:23.182" v="1378" actId="14100"/>
          <ac:spMkLst>
            <pc:docMk/>
            <pc:sldMk cId="3806189742" sldId="257"/>
            <ac:spMk id="15" creationId="{0A609EE1-0FF7-4875-90F2-25913710AA54}"/>
          </ac:spMkLst>
        </pc:spChg>
        <pc:spChg chg="add del mod">
          <ac:chgData name="Lucinda Greene" userId="55fba9ed29bdf4e5" providerId="LiveId" clId="{D6A2411F-3C5C-4630-A9AE-F063B12A64EC}" dt="2021-04-05T21:55:57.747" v="1382"/>
          <ac:spMkLst>
            <pc:docMk/>
            <pc:sldMk cId="3806189742" sldId="257"/>
            <ac:spMk id="16" creationId="{1F1BC785-7E78-47EE-9ED7-46229F809569}"/>
          </ac:spMkLst>
        </pc:spChg>
        <pc:spChg chg="add mod">
          <ac:chgData name="Lucinda Greene" userId="55fba9ed29bdf4e5" providerId="LiveId" clId="{D6A2411F-3C5C-4630-A9AE-F063B12A64EC}" dt="2021-04-05T22:21:42.012" v="1676" actId="207"/>
          <ac:spMkLst>
            <pc:docMk/>
            <pc:sldMk cId="3806189742" sldId="257"/>
            <ac:spMk id="17" creationId="{E6AFF28B-8105-45C8-BBE0-3A6AF56C794A}"/>
          </ac:spMkLst>
        </pc:spChg>
        <pc:picChg chg="add del mod">
          <ac:chgData name="Lucinda Greene" userId="55fba9ed29bdf4e5" providerId="LiveId" clId="{D6A2411F-3C5C-4630-A9AE-F063B12A64EC}" dt="2021-04-05T21:44:38.639" v="1276" actId="21"/>
          <ac:picMkLst>
            <pc:docMk/>
            <pc:sldMk cId="3806189742" sldId="257"/>
            <ac:picMk id="6" creationId="{8C2C9377-9DEF-4CF2-AB8D-3F00530A3A21}"/>
          </ac:picMkLst>
        </pc:picChg>
        <pc:picChg chg="add mod">
          <ac:chgData name="Lucinda Greene" userId="55fba9ed29bdf4e5" providerId="LiveId" clId="{D6A2411F-3C5C-4630-A9AE-F063B12A64EC}" dt="2021-04-05T21:45:14.115" v="1289" actId="1076"/>
          <ac:picMkLst>
            <pc:docMk/>
            <pc:sldMk cId="3806189742" sldId="257"/>
            <ac:picMk id="8" creationId="{DD88BABF-DB77-4B42-AF6B-2AFC58CB5A12}"/>
          </ac:picMkLst>
        </pc:picChg>
        <pc:picChg chg="add mod">
          <ac:chgData name="Lucinda Greene" userId="55fba9ed29bdf4e5" providerId="LiveId" clId="{D6A2411F-3C5C-4630-A9AE-F063B12A64EC}" dt="2021-04-05T21:50:44.945" v="1315" actId="1076"/>
          <ac:picMkLst>
            <pc:docMk/>
            <pc:sldMk cId="3806189742" sldId="257"/>
            <ac:picMk id="12" creationId="{9CA490D8-BE54-447A-987D-049DD161F7F6}"/>
          </ac:picMkLst>
        </pc:picChg>
      </pc:sldChg>
      <pc:sldChg chg="addSp delSp modSp mod">
        <pc:chgData name="Lucinda Greene" userId="55fba9ed29bdf4e5" providerId="LiveId" clId="{D6A2411F-3C5C-4630-A9AE-F063B12A64EC}" dt="2021-04-05T22:20:54.892" v="1671"/>
        <pc:sldMkLst>
          <pc:docMk/>
          <pc:sldMk cId="2513063105" sldId="258"/>
        </pc:sldMkLst>
        <pc:spChg chg="add del mod">
          <ac:chgData name="Lucinda Greene" userId="55fba9ed29bdf4e5" providerId="LiveId" clId="{D6A2411F-3C5C-4630-A9AE-F063B12A64EC}" dt="2021-03-31T20:36:40.968" v="146" actId="21"/>
          <ac:spMkLst>
            <pc:docMk/>
            <pc:sldMk cId="2513063105" sldId="258"/>
            <ac:spMk id="2" creationId="{9FB1361C-256B-4D48-AAE4-90D79521957E}"/>
          </ac:spMkLst>
        </pc:spChg>
        <pc:spChg chg="add mod">
          <ac:chgData name="Lucinda Greene" userId="55fba9ed29bdf4e5" providerId="LiveId" clId="{D6A2411F-3C5C-4630-A9AE-F063B12A64EC}" dt="2021-04-05T22:20:54.892" v="1671"/>
          <ac:spMkLst>
            <pc:docMk/>
            <pc:sldMk cId="2513063105" sldId="258"/>
            <ac:spMk id="3" creationId="{2192CF74-AC19-41E0-B5CD-F02F56834AC7}"/>
          </ac:spMkLst>
        </pc:spChg>
        <pc:spChg chg="add mod">
          <ac:chgData name="Lucinda Greene" userId="55fba9ed29bdf4e5" providerId="LiveId" clId="{D6A2411F-3C5C-4630-A9AE-F063B12A64EC}" dt="2021-04-05T22:13:17.111" v="1588" actId="1076"/>
          <ac:spMkLst>
            <pc:docMk/>
            <pc:sldMk cId="2513063105" sldId="258"/>
            <ac:spMk id="7" creationId="{CDBE34A4-EBFD-418C-8D54-C46FC8334B0E}"/>
          </ac:spMkLst>
        </pc:spChg>
        <pc:spChg chg="add del mod">
          <ac:chgData name="Lucinda Greene" userId="55fba9ed29bdf4e5" providerId="LiveId" clId="{D6A2411F-3C5C-4630-A9AE-F063B12A64EC}" dt="2021-04-05T22:11:48.972" v="1580"/>
          <ac:spMkLst>
            <pc:docMk/>
            <pc:sldMk cId="2513063105" sldId="258"/>
            <ac:spMk id="11" creationId="{25D3EFB4-E4B2-4B3E-BF15-1510A6E8A863}"/>
          </ac:spMkLst>
        </pc:spChg>
        <pc:spChg chg="add mod">
          <ac:chgData name="Lucinda Greene" userId="55fba9ed29bdf4e5" providerId="LiveId" clId="{D6A2411F-3C5C-4630-A9AE-F063B12A64EC}" dt="2021-04-05T22:13:30.766" v="1594" actId="14100"/>
          <ac:spMkLst>
            <pc:docMk/>
            <pc:sldMk cId="2513063105" sldId="258"/>
            <ac:spMk id="12" creationId="{8BE7610B-724F-4656-B1BC-803183957CC5}"/>
          </ac:spMkLst>
        </pc:spChg>
        <pc:spChg chg="add mod">
          <ac:chgData name="Lucinda Greene" userId="55fba9ed29bdf4e5" providerId="LiveId" clId="{D6A2411F-3C5C-4630-A9AE-F063B12A64EC}" dt="2021-04-05T22:16:29.493" v="1622" actId="1076"/>
          <ac:spMkLst>
            <pc:docMk/>
            <pc:sldMk cId="2513063105" sldId="258"/>
            <ac:spMk id="13" creationId="{EE3C134F-C06B-49B8-B4CE-2D653B429B47}"/>
          </ac:spMkLst>
        </pc:spChg>
        <pc:spChg chg="add del mod">
          <ac:chgData name="Lucinda Greene" userId="55fba9ed29bdf4e5" providerId="LiveId" clId="{D6A2411F-3C5C-4630-A9AE-F063B12A64EC}" dt="2021-04-05T22:18:03.727" v="1641"/>
          <ac:spMkLst>
            <pc:docMk/>
            <pc:sldMk cId="2513063105" sldId="258"/>
            <ac:spMk id="16" creationId="{9ADCC17A-4770-4444-8720-94CD70A16388}"/>
          </ac:spMkLst>
        </pc:spChg>
        <pc:spChg chg="add del mod">
          <ac:chgData name="Lucinda Greene" userId="55fba9ed29bdf4e5" providerId="LiveId" clId="{D6A2411F-3C5C-4630-A9AE-F063B12A64EC}" dt="2021-04-05T22:18:10.549" v="1646"/>
          <ac:spMkLst>
            <pc:docMk/>
            <pc:sldMk cId="2513063105" sldId="258"/>
            <ac:spMk id="17" creationId="{2DDBD7C6-6FBB-4EDA-9694-F692046D554A}"/>
          </ac:spMkLst>
        </pc:spChg>
        <pc:spChg chg="add mod">
          <ac:chgData name="Lucinda Greene" userId="55fba9ed29bdf4e5" providerId="LiveId" clId="{D6A2411F-3C5C-4630-A9AE-F063B12A64EC}" dt="2021-04-05T22:18:38.346" v="1655" actId="14100"/>
          <ac:spMkLst>
            <pc:docMk/>
            <pc:sldMk cId="2513063105" sldId="258"/>
            <ac:spMk id="18" creationId="{23A6DA56-2CB6-4AF6-A610-CD745FAE59E6}"/>
          </ac:spMkLst>
        </pc:spChg>
        <pc:spChg chg="add mod">
          <ac:chgData name="Lucinda Greene" userId="55fba9ed29bdf4e5" providerId="LiveId" clId="{D6A2411F-3C5C-4630-A9AE-F063B12A64EC}" dt="2021-04-05T22:20:19.492" v="1670" actId="14100"/>
          <ac:spMkLst>
            <pc:docMk/>
            <pc:sldMk cId="2513063105" sldId="258"/>
            <ac:spMk id="19" creationId="{89B90631-9CB8-4190-9B0F-00A8A13753D8}"/>
          </ac:spMkLst>
        </pc:spChg>
        <pc:picChg chg="add del mod">
          <ac:chgData name="Lucinda Greene" userId="55fba9ed29bdf4e5" providerId="LiveId" clId="{D6A2411F-3C5C-4630-A9AE-F063B12A64EC}" dt="2021-03-31T20:36:26.972" v="144" actId="21"/>
          <ac:picMkLst>
            <pc:docMk/>
            <pc:sldMk cId="2513063105" sldId="258"/>
            <ac:picMk id="3" creationId="{ECD3750F-6688-4908-9237-AD8DFFCC98AA}"/>
          </ac:picMkLst>
        </pc:picChg>
        <pc:picChg chg="add del mod">
          <ac:chgData name="Lucinda Greene" userId="55fba9ed29bdf4e5" providerId="LiveId" clId="{D6A2411F-3C5C-4630-A9AE-F063B12A64EC}" dt="2021-04-05T22:06:43.396" v="1548" actId="21"/>
          <ac:picMkLst>
            <pc:docMk/>
            <pc:sldMk cId="2513063105" sldId="258"/>
            <ac:picMk id="4" creationId="{B3137FE5-1654-4FFB-9451-91FDE93EB9BE}"/>
          </ac:picMkLst>
        </pc:picChg>
        <pc:picChg chg="add mod">
          <ac:chgData name="Lucinda Greene" userId="55fba9ed29bdf4e5" providerId="LiveId" clId="{D6A2411F-3C5C-4630-A9AE-F063B12A64EC}" dt="2021-04-05T22:09:22.431" v="1556" actId="14100"/>
          <ac:picMkLst>
            <pc:docMk/>
            <pc:sldMk cId="2513063105" sldId="258"/>
            <ac:picMk id="6" creationId="{F86B1701-9D1F-44E1-AF34-30BA8D9D8F6C}"/>
          </ac:picMkLst>
        </pc:picChg>
        <pc:picChg chg="add mod">
          <ac:chgData name="Lucinda Greene" userId="55fba9ed29bdf4e5" providerId="LiveId" clId="{D6A2411F-3C5C-4630-A9AE-F063B12A64EC}" dt="2021-04-05T22:17:17.020" v="1635" actId="14100"/>
          <ac:picMkLst>
            <pc:docMk/>
            <pc:sldMk cId="2513063105" sldId="258"/>
            <ac:picMk id="10" creationId="{7FFC9CFD-75AB-4C0E-989B-156D97E7D738}"/>
          </ac:picMkLst>
        </pc:picChg>
        <pc:picChg chg="add mod">
          <ac:chgData name="Lucinda Greene" userId="55fba9ed29bdf4e5" providerId="LiveId" clId="{D6A2411F-3C5C-4630-A9AE-F063B12A64EC}" dt="2021-04-05T22:20:08.518" v="1668" actId="14100"/>
          <ac:picMkLst>
            <pc:docMk/>
            <pc:sldMk cId="2513063105" sldId="258"/>
            <ac:picMk id="15" creationId="{97E920C1-C167-4D42-B58F-49D593188CB4}"/>
          </ac:picMkLst>
        </pc:picChg>
      </pc:sldChg>
      <pc:sldChg chg="addSp delSp modSp mod">
        <pc:chgData name="Lucinda Greene" userId="55fba9ed29bdf4e5" providerId="LiveId" clId="{D6A2411F-3C5C-4630-A9AE-F063B12A64EC}" dt="2021-04-08T14:37:26.162" v="2284" actId="6549"/>
        <pc:sldMkLst>
          <pc:docMk/>
          <pc:sldMk cId="943145134" sldId="260"/>
        </pc:sldMkLst>
        <pc:spChg chg="del mod">
          <ac:chgData name="Lucinda Greene" userId="55fba9ed29bdf4e5" providerId="LiveId" clId="{D6A2411F-3C5C-4630-A9AE-F063B12A64EC}" dt="2021-04-07T17:01:39.691" v="1903" actId="21"/>
          <ac:spMkLst>
            <pc:docMk/>
            <pc:sldMk cId="943145134" sldId="260"/>
            <ac:spMk id="2" creationId="{1D95A531-E703-4121-817D-36A79B111366}"/>
          </ac:spMkLst>
        </pc:spChg>
        <pc:spChg chg="add mod">
          <ac:chgData name="Lucinda Greene" userId="55fba9ed29bdf4e5" providerId="LiveId" clId="{D6A2411F-3C5C-4630-A9AE-F063B12A64EC}" dt="2021-04-07T17:10:25.956" v="1981" actId="207"/>
          <ac:spMkLst>
            <pc:docMk/>
            <pc:sldMk cId="943145134" sldId="260"/>
            <ac:spMk id="3" creationId="{B5D78BA8-127F-4676-AC26-44E3F4B5FA98}"/>
          </ac:spMkLst>
        </pc:spChg>
        <pc:spChg chg="mod">
          <ac:chgData name="Lucinda Greene" userId="55fba9ed29bdf4e5" providerId="LiveId" clId="{D6A2411F-3C5C-4630-A9AE-F063B12A64EC}" dt="2021-04-08T14:37:26.162" v="2284" actId="6549"/>
          <ac:spMkLst>
            <pc:docMk/>
            <pc:sldMk cId="943145134" sldId="260"/>
            <ac:spMk id="5" creationId="{0BB3BD4C-9FEB-45E0-A3A1-8287D3480587}"/>
          </ac:spMkLst>
        </pc:spChg>
        <pc:spChg chg="add del mod">
          <ac:chgData name="Lucinda Greene" userId="55fba9ed29bdf4e5" providerId="LiveId" clId="{D6A2411F-3C5C-4630-A9AE-F063B12A64EC}" dt="2021-04-07T17:01:48.231" v="1905" actId="21"/>
          <ac:spMkLst>
            <pc:docMk/>
            <pc:sldMk cId="943145134" sldId="260"/>
            <ac:spMk id="9" creationId="{E15FEAC8-4A51-4360-9C6F-4E9E67BBEABD}"/>
          </ac:spMkLst>
        </pc:spChg>
        <pc:spChg chg="add del mod">
          <ac:chgData name="Lucinda Greene" userId="55fba9ed29bdf4e5" providerId="LiveId" clId="{D6A2411F-3C5C-4630-A9AE-F063B12A64EC}" dt="2021-04-07T17:01:43.471" v="1904" actId="21"/>
          <ac:spMkLst>
            <pc:docMk/>
            <pc:sldMk cId="943145134" sldId="260"/>
            <ac:spMk id="12" creationId="{391018D9-6457-472D-B949-B0D2A3B6BB4E}"/>
          </ac:spMkLst>
        </pc:spChg>
        <pc:picChg chg="add mod ord">
          <ac:chgData name="Lucinda Greene" userId="55fba9ed29bdf4e5" providerId="LiveId" clId="{D6A2411F-3C5C-4630-A9AE-F063B12A64EC}" dt="2021-04-07T17:10:33.826" v="1983" actId="1076"/>
          <ac:picMkLst>
            <pc:docMk/>
            <pc:sldMk cId="943145134" sldId="260"/>
            <ac:picMk id="11" creationId="{3B7311C8-250A-4F3B-8B47-FCB8FAA95805}"/>
          </ac:picMkLst>
        </pc:picChg>
      </pc:sldChg>
      <pc:sldChg chg="addSp delSp modSp mod">
        <pc:chgData name="Lucinda Greene" userId="55fba9ed29bdf4e5" providerId="LiveId" clId="{D6A2411F-3C5C-4630-A9AE-F063B12A64EC}" dt="2021-03-31T20:37:19.436" v="149" actId="931"/>
        <pc:sldMkLst>
          <pc:docMk/>
          <pc:sldMk cId="1859959569" sldId="261"/>
        </pc:sldMkLst>
        <pc:spChg chg="del">
          <ac:chgData name="Lucinda Greene" userId="55fba9ed29bdf4e5" providerId="LiveId" clId="{D6A2411F-3C5C-4630-A9AE-F063B12A64EC}" dt="2021-03-30T18:41:31.748" v="23" actId="21"/>
          <ac:spMkLst>
            <pc:docMk/>
            <pc:sldMk cId="1859959569" sldId="261"/>
            <ac:spMk id="2" creationId="{236028FA-1062-487C-BE03-A2AE8BF47639}"/>
          </ac:spMkLst>
        </pc:spChg>
        <pc:spChg chg="del">
          <ac:chgData name="Lucinda Greene" userId="55fba9ed29bdf4e5" providerId="LiveId" clId="{D6A2411F-3C5C-4630-A9AE-F063B12A64EC}" dt="2021-03-30T18:41:53.973" v="26" actId="21"/>
          <ac:spMkLst>
            <pc:docMk/>
            <pc:sldMk cId="1859959569" sldId="261"/>
            <ac:spMk id="8" creationId="{4FF3E3DA-0B42-4824-9419-18533AC4299C}"/>
          </ac:spMkLst>
        </pc:spChg>
        <pc:picChg chg="add mod">
          <ac:chgData name="Lucinda Greene" userId="55fba9ed29bdf4e5" providerId="LiveId" clId="{D6A2411F-3C5C-4630-A9AE-F063B12A64EC}" dt="2021-03-31T20:37:19.436" v="149" actId="931"/>
          <ac:picMkLst>
            <pc:docMk/>
            <pc:sldMk cId="1859959569" sldId="261"/>
            <ac:picMk id="3" creationId="{D5B21407-2F74-438D-99EF-333A6C47F687}"/>
          </ac:picMkLst>
        </pc:picChg>
        <pc:picChg chg="del">
          <ac:chgData name="Lucinda Greene" userId="55fba9ed29bdf4e5" providerId="LiveId" clId="{D6A2411F-3C5C-4630-A9AE-F063B12A64EC}" dt="2021-03-30T18:42:31.308" v="33" actId="21"/>
          <ac:picMkLst>
            <pc:docMk/>
            <pc:sldMk cId="1859959569" sldId="261"/>
            <ac:picMk id="10" creationId="{6CC71050-61F8-4172-A36C-0809AE0002BB}"/>
          </ac:picMkLst>
        </pc:picChg>
      </pc:sldChg>
      <pc:sldChg chg="addSp modSp mod">
        <pc:chgData name="Lucinda Greene" userId="55fba9ed29bdf4e5" providerId="LiveId" clId="{D6A2411F-3C5C-4630-A9AE-F063B12A64EC}" dt="2021-04-05T21:18:59.441" v="1135" actId="1076"/>
        <pc:sldMkLst>
          <pc:docMk/>
          <pc:sldMk cId="1476985256" sldId="262"/>
        </pc:sldMkLst>
        <pc:spChg chg="add mod">
          <ac:chgData name="Lucinda Greene" userId="55fba9ed29bdf4e5" providerId="LiveId" clId="{D6A2411F-3C5C-4630-A9AE-F063B12A64EC}" dt="2021-04-05T21:18:59.441" v="1135" actId="1076"/>
          <ac:spMkLst>
            <pc:docMk/>
            <pc:sldMk cId="1476985256" sldId="262"/>
            <ac:spMk id="4" creationId="{100604CF-3A83-43B1-A7F5-88B079E3ABE6}"/>
          </ac:spMkLst>
        </pc:spChg>
        <pc:picChg chg="add mod">
          <ac:chgData name="Lucinda Greene" userId="55fba9ed29bdf4e5" providerId="LiveId" clId="{D6A2411F-3C5C-4630-A9AE-F063B12A64EC}" dt="2021-04-05T21:18:52.329" v="1134" actId="1076"/>
          <ac:picMkLst>
            <pc:docMk/>
            <pc:sldMk cId="1476985256" sldId="262"/>
            <ac:picMk id="3" creationId="{233A93FA-C262-4B27-AAD2-A58B2D75683B}"/>
          </ac:picMkLst>
        </pc:picChg>
      </pc:sldChg>
      <pc:sldChg chg="delSp modSp mod">
        <pc:chgData name="Lucinda Greene" userId="55fba9ed29bdf4e5" providerId="LiveId" clId="{D6A2411F-3C5C-4630-A9AE-F063B12A64EC}" dt="2021-04-07T17:13:06.317" v="2025" actId="1076"/>
        <pc:sldMkLst>
          <pc:docMk/>
          <pc:sldMk cId="2169589143" sldId="263"/>
        </pc:sldMkLst>
        <pc:spChg chg="del mod">
          <ac:chgData name="Lucinda Greene" userId="55fba9ed29bdf4e5" providerId="LiveId" clId="{D6A2411F-3C5C-4630-A9AE-F063B12A64EC}" dt="2021-04-07T17:12:57.970" v="2023" actId="21"/>
          <ac:spMkLst>
            <pc:docMk/>
            <pc:sldMk cId="2169589143" sldId="263"/>
            <ac:spMk id="2" creationId="{A4BB2801-647F-4A0E-8890-7959DAE8C40C}"/>
          </ac:spMkLst>
        </pc:spChg>
        <pc:spChg chg="mod">
          <ac:chgData name="Lucinda Greene" userId="55fba9ed29bdf4e5" providerId="LiveId" clId="{D6A2411F-3C5C-4630-A9AE-F063B12A64EC}" dt="2021-04-07T17:13:02.060" v="2024" actId="1076"/>
          <ac:spMkLst>
            <pc:docMk/>
            <pc:sldMk cId="2169589143" sldId="263"/>
            <ac:spMk id="4" creationId="{18D206F8-74B9-4DC8-8B34-D62CF15A7A4B}"/>
          </ac:spMkLst>
        </pc:spChg>
        <pc:picChg chg="del">
          <ac:chgData name="Lucinda Greene" userId="55fba9ed29bdf4e5" providerId="LiveId" clId="{D6A2411F-3C5C-4630-A9AE-F063B12A64EC}" dt="2021-04-07T17:12:32.630" v="2018" actId="21"/>
          <ac:picMkLst>
            <pc:docMk/>
            <pc:sldMk cId="2169589143" sldId="263"/>
            <ac:picMk id="6" creationId="{AA5D3F9B-9125-4615-8307-DE155F3DB11E}"/>
          </ac:picMkLst>
        </pc:picChg>
        <pc:picChg chg="mod">
          <ac:chgData name="Lucinda Greene" userId="55fba9ed29bdf4e5" providerId="LiveId" clId="{D6A2411F-3C5C-4630-A9AE-F063B12A64EC}" dt="2021-04-07T17:13:06.317" v="2025" actId="1076"/>
          <ac:picMkLst>
            <pc:docMk/>
            <pc:sldMk cId="2169589143" sldId="263"/>
            <ac:picMk id="8" creationId="{03DF3E45-95AE-4BF4-9BAD-84057AA905D6}"/>
          </ac:picMkLst>
        </pc:picChg>
      </pc:sldChg>
      <pc:sldChg chg="addSp delSp modSp mod">
        <pc:chgData name="Lucinda Greene" userId="55fba9ed29bdf4e5" providerId="LiveId" clId="{D6A2411F-3C5C-4630-A9AE-F063B12A64EC}" dt="2021-04-05T21:43:00.916" v="1264" actId="1076"/>
        <pc:sldMkLst>
          <pc:docMk/>
          <pc:sldMk cId="3216733072" sldId="264"/>
        </pc:sldMkLst>
        <pc:spChg chg="add del mod">
          <ac:chgData name="Lucinda Greene" userId="55fba9ed29bdf4e5" providerId="LiveId" clId="{D6A2411F-3C5C-4630-A9AE-F063B12A64EC}" dt="2021-04-05T16:29:43.837" v="163" actId="21"/>
          <ac:spMkLst>
            <pc:docMk/>
            <pc:sldMk cId="3216733072" sldId="264"/>
            <ac:spMk id="4" creationId="{744A2C5C-65B4-4FA8-B762-DAE70A442BD5}"/>
          </ac:spMkLst>
        </pc:spChg>
        <pc:spChg chg="add del mod">
          <ac:chgData name="Lucinda Greene" userId="55fba9ed29bdf4e5" providerId="LiveId" clId="{D6A2411F-3C5C-4630-A9AE-F063B12A64EC}" dt="2021-04-05T21:04:04.616" v="935" actId="21"/>
          <ac:spMkLst>
            <pc:docMk/>
            <pc:sldMk cId="3216733072" sldId="264"/>
            <ac:spMk id="5" creationId="{94D21155-BDD3-41B3-8D40-A259F3695472}"/>
          </ac:spMkLst>
        </pc:spChg>
        <pc:spChg chg="add del mod">
          <ac:chgData name="Lucinda Greene" userId="55fba9ed29bdf4e5" providerId="LiveId" clId="{D6A2411F-3C5C-4630-A9AE-F063B12A64EC}" dt="2021-04-05T21:06:42.404" v="940"/>
          <ac:spMkLst>
            <pc:docMk/>
            <pc:sldMk cId="3216733072" sldId="264"/>
            <ac:spMk id="9" creationId="{10AE7EA0-3B84-4733-9239-B079758F5DFB}"/>
          </ac:spMkLst>
        </pc:spChg>
        <pc:spChg chg="add del mod">
          <ac:chgData name="Lucinda Greene" userId="55fba9ed29bdf4e5" providerId="LiveId" clId="{D6A2411F-3C5C-4630-A9AE-F063B12A64EC}" dt="2021-04-05T21:07:55.746" v="954"/>
          <ac:spMkLst>
            <pc:docMk/>
            <pc:sldMk cId="3216733072" sldId="264"/>
            <ac:spMk id="10" creationId="{8CBE113F-59D8-456C-804E-CE7A88E4B2BF}"/>
          </ac:spMkLst>
        </pc:spChg>
        <pc:spChg chg="add mod">
          <ac:chgData name="Lucinda Greene" userId="55fba9ed29bdf4e5" providerId="LiveId" clId="{D6A2411F-3C5C-4630-A9AE-F063B12A64EC}" dt="2021-04-05T21:42:33.143" v="1257" actId="14100"/>
          <ac:spMkLst>
            <pc:docMk/>
            <pc:sldMk cId="3216733072" sldId="264"/>
            <ac:spMk id="11" creationId="{360D1CB4-6B2E-4413-97A1-AFFDBBA59D99}"/>
          </ac:spMkLst>
        </pc:spChg>
        <pc:spChg chg="add mod">
          <ac:chgData name="Lucinda Greene" userId="55fba9ed29bdf4e5" providerId="LiveId" clId="{D6A2411F-3C5C-4630-A9AE-F063B12A64EC}" dt="2021-04-05T21:10:20.720" v="1019" actId="207"/>
          <ac:spMkLst>
            <pc:docMk/>
            <pc:sldMk cId="3216733072" sldId="264"/>
            <ac:spMk id="14" creationId="{A74AAF84-2C84-491F-91F5-65B494C4154E}"/>
          </ac:spMkLst>
        </pc:spChg>
        <pc:spChg chg="add del mod">
          <ac:chgData name="Lucinda Greene" userId="55fba9ed29bdf4e5" providerId="LiveId" clId="{D6A2411F-3C5C-4630-A9AE-F063B12A64EC}" dt="2021-04-05T21:19:49.344" v="1136" actId="21"/>
          <ac:spMkLst>
            <pc:docMk/>
            <pc:sldMk cId="3216733072" sldId="264"/>
            <ac:spMk id="15" creationId="{9E6C790E-C1E2-4A9D-8C64-1BBE7D0DA101}"/>
          </ac:spMkLst>
        </pc:spChg>
        <pc:spChg chg="add mod">
          <ac:chgData name="Lucinda Greene" userId="55fba9ed29bdf4e5" providerId="LiveId" clId="{D6A2411F-3C5C-4630-A9AE-F063B12A64EC}" dt="2021-04-05T21:41:56.959" v="1250" actId="1076"/>
          <ac:spMkLst>
            <pc:docMk/>
            <pc:sldMk cId="3216733072" sldId="264"/>
            <ac:spMk id="16" creationId="{7E47E836-DA07-4BBA-BDE8-4E8EC2C06FDF}"/>
          </ac:spMkLst>
        </pc:spChg>
        <pc:spChg chg="add mod">
          <ac:chgData name="Lucinda Greene" userId="55fba9ed29bdf4e5" providerId="LiveId" clId="{D6A2411F-3C5C-4630-A9AE-F063B12A64EC}" dt="2021-04-05T21:42:13.639" v="1253" actId="1076"/>
          <ac:spMkLst>
            <pc:docMk/>
            <pc:sldMk cId="3216733072" sldId="264"/>
            <ac:spMk id="17" creationId="{FA1ED7D7-74A9-4707-8BE0-F9F855185704}"/>
          </ac:spMkLst>
        </pc:spChg>
        <pc:spChg chg="add del mod">
          <ac:chgData name="Lucinda Greene" userId="55fba9ed29bdf4e5" providerId="LiveId" clId="{D6A2411F-3C5C-4630-A9AE-F063B12A64EC}" dt="2021-04-05T21:39:06.403" v="1221"/>
          <ac:spMkLst>
            <pc:docMk/>
            <pc:sldMk cId="3216733072" sldId="264"/>
            <ac:spMk id="20" creationId="{9425EDF3-1A6D-4CF2-B0BE-71F0438F4805}"/>
          </ac:spMkLst>
        </pc:spChg>
        <pc:spChg chg="add del mod">
          <ac:chgData name="Lucinda Greene" userId="55fba9ed29bdf4e5" providerId="LiveId" clId="{D6A2411F-3C5C-4630-A9AE-F063B12A64EC}" dt="2021-04-05T21:39:28.556" v="1224"/>
          <ac:spMkLst>
            <pc:docMk/>
            <pc:sldMk cId="3216733072" sldId="264"/>
            <ac:spMk id="21" creationId="{FA462EA4-EEC0-4798-B1EA-39EF5F4AC481}"/>
          </ac:spMkLst>
        </pc:spChg>
        <pc:spChg chg="add del mod">
          <ac:chgData name="Lucinda Greene" userId="55fba9ed29bdf4e5" providerId="LiveId" clId="{D6A2411F-3C5C-4630-A9AE-F063B12A64EC}" dt="2021-04-05T21:39:35.740" v="1227"/>
          <ac:spMkLst>
            <pc:docMk/>
            <pc:sldMk cId="3216733072" sldId="264"/>
            <ac:spMk id="22" creationId="{EF23D0C1-F248-471B-8D36-8C95A76D13B0}"/>
          </ac:spMkLst>
        </pc:spChg>
        <pc:spChg chg="add del mod">
          <ac:chgData name="Lucinda Greene" userId="55fba9ed29bdf4e5" providerId="LiveId" clId="{D6A2411F-3C5C-4630-A9AE-F063B12A64EC}" dt="2021-04-05T21:39:42.322" v="1230"/>
          <ac:spMkLst>
            <pc:docMk/>
            <pc:sldMk cId="3216733072" sldId="264"/>
            <ac:spMk id="23" creationId="{87642A42-5D25-4B1D-8270-39AB937FF48C}"/>
          </ac:spMkLst>
        </pc:spChg>
        <pc:spChg chg="add mod">
          <ac:chgData name="Lucinda Greene" userId="55fba9ed29bdf4e5" providerId="LiveId" clId="{D6A2411F-3C5C-4630-A9AE-F063B12A64EC}" dt="2021-04-05T21:42:52.609" v="1260" actId="20577"/>
          <ac:spMkLst>
            <pc:docMk/>
            <pc:sldMk cId="3216733072" sldId="264"/>
            <ac:spMk id="24" creationId="{68E5B522-9862-405F-A470-07D88DF540DA}"/>
          </ac:spMkLst>
        </pc:spChg>
        <pc:picChg chg="add mod">
          <ac:chgData name="Lucinda Greene" userId="55fba9ed29bdf4e5" providerId="LiveId" clId="{D6A2411F-3C5C-4630-A9AE-F063B12A64EC}" dt="2021-04-05T21:11:59.409" v="1037" actId="1076"/>
          <ac:picMkLst>
            <pc:docMk/>
            <pc:sldMk cId="3216733072" sldId="264"/>
            <ac:picMk id="3" creationId="{A67B4E88-DE09-497A-A75D-52C3323C8A3B}"/>
          </ac:picMkLst>
        </pc:picChg>
        <pc:picChg chg="add del mod">
          <ac:chgData name="Lucinda Greene" userId="55fba9ed29bdf4e5" providerId="LiveId" clId="{D6A2411F-3C5C-4630-A9AE-F063B12A64EC}" dt="2021-03-30T18:43:28.413" v="37" actId="21"/>
          <ac:picMkLst>
            <pc:docMk/>
            <pc:sldMk cId="3216733072" sldId="264"/>
            <ac:picMk id="3" creationId="{A7EDC555-E651-45E8-8E75-2799A2EC8143}"/>
          </ac:picMkLst>
        </pc:picChg>
        <pc:picChg chg="del">
          <ac:chgData name="Lucinda Greene" userId="55fba9ed29bdf4e5" providerId="LiveId" clId="{D6A2411F-3C5C-4630-A9AE-F063B12A64EC}" dt="2021-03-30T18:41:02.359" v="22" actId="21"/>
          <ac:picMkLst>
            <pc:docMk/>
            <pc:sldMk cId="3216733072" sldId="264"/>
            <ac:picMk id="5" creationId="{4ADB8F25-3964-4933-A44F-BEB10883B63C}"/>
          </ac:picMkLst>
        </pc:picChg>
        <pc:picChg chg="add mod">
          <ac:chgData name="Lucinda Greene" userId="55fba9ed29bdf4e5" providerId="LiveId" clId="{D6A2411F-3C5C-4630-A9AE-F063B12A64EC}" dt="2021-04-05T21:36:52.297" v="1207" actId="1076"/>
          <ac:picMkLst>
            <pc:docMk/>
            <pc:sldMk cId="3216733072" sldId="264"/>
            <ac:picMk id="7" creationId="{C59AAD46-D026-47CD-867B-39864ACB1EFC}"/>
          </ac:picMkLst>
        </pc:picChg>
        <pc:picChg chg="add mod">
          <ac:chgData name="Lucinda Greene" userId="55fba9ed29bdf4e5" providerId="LiveId" clId="{D6A2411F-3C5C-4630-A9AE-F063B12A64EC}" dt="2021-04-05T21:42:02.755" v="1251" actId="1076"/>
          <ac:picMkLst>
            <pc:docMk/>
            <pc:sldMk cId="3216733072" sldId="264"/>
            <ac:picMk id="13" creationId="{0F0AFC37-B817-4610-BB6F-5CC09DCC694E}"/>
          </ac:picMkLst>
        </pc:picChg>
        <pc:picChg chg="add mod">
          <ac:chgData name="Lucinda Greene" userId="55fba9ed29bdf4e5" providerId="LiveId" clId="{D6A2411F-3C5C-4630-A9AE-F063B12A64EC}" dt="2021-04-05T21:43:00.916" v="1264" actId="1076"/>
          <ac:picMkLst>
            <pc:docMk/>
            <pc:sldMk cId="3216733072" sldId="264"/>
            <ac:picMk id="19" creationId="{7F94037C-562A-42EE-855F-A06F1241EA20}"/>
          </ac:picMkLst>
        </pc:picChg>
      </pc:sldChg>
      <pc:sldChg chg="addSp delSp modSp mod">
        <pc:chgData name="Lucinda Greene" userId="55fba9ed29bdf4e5" providerId="LiveId" clId="{D6A2411F-3C5C-4630-A9AE-F063B12A64EC}" dt="2021-04-07T17:00:16.931" v="1902" actId="1076"/>
        <pc:sldMkLst>
          <pc:docMk/>
          <pc:sldMk cId="4223194955" sldId="265"/>
        </pc:sldMkLst>
        <pc:spChg chg="ord">
          <ac:chgData name="Lucinda Greene" userId="55fba9ed29bdf4e5" providerId="LiveId" clId="{D6A2411F-3C5C-4630-A9AE-F063B12A64EC}" dt="2021-04-05T17:43:31.910" v="679" actId="167"/>
          <ac:spMkLst>
            <pc:docMk/>
            <pc:sldMk cId="4223194955" sldId="265"/>
            <ac:spMk id="5" creationId="{C77CF4DD-07C8-43D2-A8F4-AD0164E4CD95}"/>
          </ac:spMkLst>
        </pc:spChg>
        <pc:spChg chg="add mod">
          <ac:chgData name="Lucinda Greene" userId="55fba9ed29bdf4e5" providerId="LiveId" clId="{D6A2411F-3C5C-4630-A9AE-F063B12A64EC}" dt="2021-04-07T17:00:16.931" v="1902" actId="1076"/>
          <ac:spMkLst>
            <pc:docMk/>
            <pc:sldMk cId="4223194955" sldId="265"/>
            <ac:spMk id="10" creationId="{5DA844D4-4371-4D80-AEEF-C30DE4BE98D3}"/>
          </ac:spMkLst>
        </pc:spChg>
        <pc:spChg chg="add mod">
          <ac:chgData name="Lucinda Greene" userId="55fba9ed29bdf4e5" providerId="LiveId" clId="{D6A2411F-3C5C-4630-A9AE-F063B12A64EC}" dt="2021-04-07T16:52:34.967" v="1717" actId="1076"/>
          <ac:spMkLst>
            <pc:docMk/>
            <pc:sldMk cId="4223194955" sldId="265"/>
            <ac:spMk id="11" creationId="{DBB92829-3202-405A-9C43-C86CDE580DB9}"/>
          </ac:spMkLst>
        </pc:spChg>
        <pc:spChg chg="del mod">
          <ac:chgData name="Lucinda Greene" userId="55fba9ed29bdf4e5" providerId="LiveId" clId="{D6A2411F-3C5C-4630-A9AE-F063B12A64EC}" dt="2021-03-30T18:40:34.702" v="13" actId="478"/>
          <ac:spMkLst>
            <pc:docMk/>
            <pc:sldMk cId="4223194955" sldId="265"/>
            <ac:spMk id="18" creationId="{F4EC9829-2BD0-4790-AC4E-80A40BC42FE0}"/>
          </ac:spMkLst>
        </pc:spChg>
        <pc:spChg chg="del">
          <ac:chgData name="Lucinda Greene" userId="55fba9ed29bdf4e5" providerId="LiveId" clId="{D6A2411F-3C5C-4630-A9AE-F063B12A64EC}" dt="2021-03-30T18:40:37.031" v="14" actId="478"/>
          <ac:spMkLst>
            <pc:docMk/>
            <pc:sldMk cId="4223194955" sldId="265"/>
            <ac:spMk id="19" creationId="{0ED77861-5AB7-46FD-9A5F-B7149D3F164E}"/>
          </ac:spMkLst>
        </pc:spChg>
        <pc:spChg chg="del">
          <ac:chgData name="Lucinda Greene" userId="55fba9ed29bdf4e5" providerId="LiveId" clId="{D6A2411F-3C5C-4630-A9AE-F063B12A64EC}" dt="2021-03-30T18:40:41.307" v="15" actId="478"/>
          <ac:spMkLst>
            <pc:docMk/>
            <pc:sldMk cId="4223194955" sldId="265"/>
            <ac:spMk id="20" creationId="{A651E47E-F86A-43DA-A2C7-5177884A6C86}"/>
          </ac:spMkLst>
        </pc:spChg>
        <pc:spChg chg="del mod">
          <ac:chgData name="Lucinda Greene" userId="55fba9ed29bdf4e5" providerId="LiveId" clId="{D6A2411F-3C5C-4630-A9AE-F063B12A64EC}" dt="2021-03-30T18:40:46.423" v="18" actId="478"/>
          <ac:spMkLst>
            <pc:docMk/>
            <pc:sldMk cId="4223194955" sldId="265"/>
            <ac:spMk id="21" creationId="{EFC12CEA-1E5E-4DB9-8F4E-187E59266BC0}"/>
          </ac:spMkLst>
        </pc:spChg>
        <pc:spChg chg="del mod">
          <ac:chgData name="Lucinda Greene" userId="55fba9ed29bdf4e5" providerId="LiveId" clId="{D6A2411F-3C5C-4630-A9AE-F063B12A64EC}" dt="2021-03-30T18:40:44.232" v="17" actId="478"/>
          <ac:spMkLst>
            <pc:docMk/>
            <pc:sldMk cId="4223194955" sldId="265"/>
            <ac:spMk id="22" creationId="{3B0A2B6A-053E-4D65-9C85-566A22745629}"/>
          </ac:spMkLst>
        </pc:spChg>
        <pc:spChg chg="del mod">
          <ac:chgData name="Lucinda Greene" userId="55fba9ed29bdf4e5" providerId="LiveId" clId="{D6A2411F-3C5C-4630-A9AE-F063B12A64EC}" dt="2021-03-30T18:40:48.545" v="20" actId="478"/>
          <ac:spMkLst>
            <pc:docMk/>
            <pc:sldMk cId="4223194955" sldId="265"/>
            <ac:spMk id="23" creationId="{89D72DF3-C606-4670-A014-B5F2CACA6740}"/>
          </ac:spMkLst>
        </pc:spChg>
        <pc:spChg chg="add del mod">
          <ac:chgData name="Lucinda Greene" userId="55fba9ed29bdf4e5" providerId="LiveId" clId="{D6A2411F-3C5C-4630-A9AE-F063B12A64EC}" dt="2021-04-05T21:14:42.376" v="1094" actId="21"/>
          <ac:spMkLst>
            <pc:docMk/>
            <pc:sldMk cId="4223194955" sldId="265"/>
            <ac:spMk id="24" creationId="{EEDA38C3-E352-49E8-A8B4-14BB7303FD0A}"/>
          </ac:spMkLst>
        </pc:spChg>
        <pc:spChg chg="add del mod">
          <ac:chgData name="Lucinda Greene" userId="55fba9ed29bdf4e5" providerId="LiveId" clId="{D6A2411F-3C5C-4630-A9AE-F063B12A64EC}" dt="2021-04-05T21:16:20.415" v="1109" actId="21"/>
          <ac:spMkLst>
            <pc:docMk/>
            <pc:sldMk cId="4223194955" sldId="265"/>
            <ac:spMk id="25" creationId="{0F2EEB73-48B5-4C8B-8997-D80B3CD9D317}"/>
          </ac:spMkLst>
        </pc:spChg>
        <pc:spChg chg="del mod">
          <ac:chgData name="Lucinda Greene" userId="55fba9ed29bdf4e5" providerId="LiveId" clId="{D6A2411F-3C5C-4630-A9AE-F063B12A64EC}" dt="2021-03-30T18:42:07.046" v="30" actId="21"/>
          <ac:spMkLst>
            <pc:docMk/>
            <pc:sldMk cId="4223194955" sldId="265"/>
            <ac:spMk id="27" creationId="{53A5EB23-5A54-4650-B8CA-73624DBF685B}"/>
          </ac:spMkLst>
        </pc:spChg>
        <pc:picChg chg="del">
          <ac:chgData name="Lucinda Greene" userId="55fba9ed29bdf4e5" providerId="LiveId" clId="{D6A2411F-3C5C-4630-A9AE-F063B12A64EC}" dt="2021-03-30T18:40:26.799" v="8" actId="478"/>
          <ac:picMkLst>
            <pc:docMk/>
            <pc:sldMk cId="4223194955" sldId="265"/>
            <ac:picMk id="3" creationId="{5AAFFC5E-B69A-4D9E-BFCD-A775CA5037C8}"/>
          </ac:picMkLst>
        </pc:picChg>
        <pc:picChg chg="add mod">
          <ac:chgData name="Lucinda Greene" userId="55fba9ed29bdf4e5" providerId="LiveId" clId="{D6A2411F-3C5C-4630-A9AE-F063B12A64EC}" dt="2021-04-07T16:59:16.411" v="1892" actId="1076"/>
          <ac:picMkLst>
            <pc:docMk/>
            <pc:sldMk cId="4223194955" sldId="265"/>
            <ac:picMk id="3" creationId="{6C4B4909-7526-4BD7-A62C-46580033DBC6}"/>
          </ac:picMkLst>
        </pc:picChg>
        <pc:picChg chg="add del mod ord modVis">
          <ac:chgData name="Lucinda Greene" userId="55fba9ed29bdf4e5" providerId="LiveId" clId="{D6A2411F-3C5C-4630-A9AE-F063B12A64EC}" dt="2021-04-05T21:15:08.302" v="1098" actId="21"/>
          <ac:picMkLst>
            <pc:docMk/>
            <pc:sldMk cId="4223194955" sldId="265"/>
            <ac:picMk id="3" creationId="{C849FD29-5E84-4A21-A987-AAB19066E264}"/>
          </ac:picMkLst>
        </pc:picChg>
        <pc:picChg chg="add mod">
          <ac:chgData name="Lucinda Greene" userId="55fba9ed29bdf4e5" providerId="LiveId" clId="{D6A2411F-3C5C-4630-A9AE-F063B12A64EC}" dt="2021-04-07T16:58:51.331" v="1880" actId="1076"/>
          <ac:picMkLst>
            <pc:docMk/>
            <pc:sldMk cId="4223194955" sldId="265"/>
            <ac:picMk id="8" creationId="{15EB382E-A6DE-4A05-9EC2-29709EA080CD}"/>
          </ac:picMkLst>
        </pc:picChg>
        <pc:picChg chg="del">
          <ac:chgData name="Lucinda Greene" userId="55fba9ed29bdf4e5" providerId="LiveId" clId="{D6A2411F-3C5C-4630-A9AE-F063B12A64EC}" dt="2021-03-30T18:40:27.494" v="9" actId="478"/>
          <ac:picMkLst>
            <pc:docMk/>
            <pc:sldMk cId="4223194955" sldId="265"/>
            <ac:picMk id="8" creationId="{A2FC6BE5-6891-4BF3-BA45-3B98BE888BD4}"/>
          </ac:picMkLst>
        </pc:picChg>
        <pc:picChg chg="add mod">
          <ac:chgData name="Lucinda Greene" userId="55fba9ed29bdf4e5" providerId="LiveId" clId="{D6A2411F-3C5C-4630-A9AE-F063B12A64EC}" dt="2021-04-07T16:59:10.481" v="1891" actId="1076"/>
          <ac:picMkLst>
            <pc:docMk/>
            <pc:sldMk cId="4223194955" sldId="265"/>
            <ac:picMk id="9" creationId="{1C9A3B79-20A1-4C4E-926C-314E6BBBCAF8}"/>
          </ac:picMkLst>
        </pc:picChg>
        <pc:picChg chg="del">
          <ac:chgData name="Lucinda Greene" userId="55fba9ed29bdf4e5" providerId="LiveId" clId="{D6A2411F-3C5C-4630-A9AE-F063B12A64EC}" dt="2021-03-30T18:40:26.175" v="7" actId="478"/>
          <ac:picMkLst>
            <pc:docMk/>
            <pc:sldMk cId="4223194955" sldId="265"/>
            <ac:picMk id="10" creationId="{BE4D56C1-E30E-4622-BE9A-1261D58D08E9}"/>
          </ac:picMkLst>
        </pc:picChg>
        <pc:picChg chg="add mod">
          <ac:chgData name="Lucinda Greene" userId="55fba9ed29bdf4e5" providerId="LiveId" clId="{D6A2411F-3C5C-4630-A9AE-F063B12A64EC}" dt="2021-04-07T16:47:38.491" v="1678" actId="1076"/>
          <ac:picMkLst>
            <pc:docMk/>
            <pc:sldMk cId="4223194955" sldId="265"/>
            <ac:picMk id="12" creationId="{8EA855B7-2FCE-42D7-B058-F28933FC52E3}"/>
          </ac:picMkLst>
        </pc:picChg>
        <pc:picChg chg="del">
          <ac:chgData name="Lucinda Greene" userId="55fba9ed29bdf4e5" providerId="LiveId" clId="{D6A2411F-3C5C-4630-A9AE-F063B12A64EC}" dt="2021-03-30T18:40:28.404" v="10" actId="478"/>
          <ac:picMkLst>
            <pc:docMk/>
            <pc:sldMk cId="4223194955" sldId="265"/>
            <ac:picMk id="12" creationId="{BF670225-EFF6-4B02-AA5B-74DB4B30FAE9}"/>
          </ac:picMkLst>
        </pc:picChg>
        <pc:picChg chg="del">
          <ac:chgData name="Lucinda Greene" userId="55fba9ed29bdf4e5" providerId="LiveId" clId="{D6A2411F-3C5C-4630-A9AE-F063B12A64EC}" dt="2021-03-30T18:40:03.426" v="0" actId="478"/>
          <ac:picMkLst>
            <pc:docMk/>
            <pc:sldMk cId="4223194955" sldId="265"/>
            <ac:picMk id="14" creationId="{79993E1F-EA9F-4052-8D5A-6B93771BE33F}"/>
          </ac:picMkLst>
        </pc:picChg>
        <pc:picChg chg="del">
          <ac:chgData name="Lucinda Greene" userId="55fba9ed29bdf4e5" providerId="LiveId" clId="{D6A2411F-3C5C-4630-A9AE-F063B12A64EC}" dt="2021-03-30T18:40:29.084" v="11" actId="478"/>
          <ac:picMkLst>
            <pc:docMk/>
            <pc:sldMk cId="4223194955" sldId="265"/>
            <ac:picMk id="16" creationId="{5E7AC064-633E-4018-AAB8-FF3290B42913}"/>
          </ac:picMkLst>
        </pc:picChg>
        <pc:picChg chg="add del mod">
          <ac:chgData name="Lucinda Greene" userId="55fba9ed29bdf4e5" providerId="LiveId" clId="{D6A2411F-3C5C-4630-A9AE-F063B12A64EC}" dt="2021-04-05T17:49:59.571" v="887" actId="21"/>
          <ac:picMkLst>
            <pc:docMk/>
            <pc:sldMk cId="4223194955" sldId="265"/>
            <ac:picMk id="28" creationId="{D7CC5159-1175-42AB-9460-3E39C74A465E}"/>
          </ac:picMkLst>
        </pc:picChg>
      </pc:sldChg>
      <pc:sldChg chg="addSp modSp">
        <pc:chgData name="Lucinda Greene" userId="55fba9ed29bdf4e5" providerId="LiveId" clId="{D6A2411F-3C5C-4630-A9AE-F063B12A64EC}" dt="2021-03-31T20:37:08.133" v="148" actId="931"/>
        <pc:sldMkLst>
          <pc:docMk/>
          <pc:sldMk cId="1279267949" sldId="266"/>
        </pc:sldMkLst>
        <pc:picChg chg="add mod">
          <ac:chgData name="Lucinda Greene" userId="55fba9ed29bdf4e5" providerId="LiveId" clId="{D6A2411F-3C5C-4630-A9AE-F063B12A64EC}" dt="2021-03-31T20:37:08.133" v="148" actId="931"/>
          <ac:picMkLst>
            <pc:docMk/>
            <pc:sldMk cId="1279267949" sldId="266"/>
            <ac:picMk id="4" creationId="{CB6DE376-B93E-4AFC-BD74-13000CD1DA13}"/>
          </ac:picMkLst>
        </pc:picChg>
      </pc:sldChg>
    </pc:docChg>
  </pc:docChgLst>
  <pc:docChgLst>
    <pc:chgData name="Lucinda Greene" userId="55fba9ed29bdf4e5" providerId="LiveId" clId="{0F790C99-FC83-465D-8657-C1ED28E1C276}"/>
    <pc:docChg chg="undo custSel modSld">
      <pc:chgData name="Lucinda Greene" userId="55fba9ed29bdf4e5" providerId="LiveId" clId="{0F790C99-FC83-465D-8657-C1ED28E1C276}" dt="2021-01-28T18:08:12.050" v="223" actId="21"/>
      <pc:docMkLst>
        <pc:docMk/>
      </pc:docMkLst>
      <pc:sldChg chg="delSp modSp mod">
        <pc:chgData name="Lucinda Greene" userId="55fba9ed29bdf4e5" providerId="LiveId" clId="{0F790C99-FC83-465D-8657-C1ED28E1C276}" dt="2021-01-28T18:00:24.989" v="14" actId="21"/>
        <pc:sldMkLst>
          <pc:docMk/>
          <pc:sldMk cId="1252626461" sldId="256"/>
        </pc:sldMkLst>
        <pc:spChg chg="mod">
          <ac:chgData name="Lucinda Greene" userId="55fba9ed29bdf4e5" providerId="LiveId" clId="{0F790C99-FC83-465D-8657-C1ED28E1C276}" dt="2021-01-28T18:00:19.605" v="12" actId="1076"/>
          <ac:spMkLst>
            <pc:docMk/>
            <pc:sldMk cId="1252626461" sldId="256"/>
            <ac:spMk id="9" creationId="{951027F7-8309-4A78-B8F5-2623EF433EBD}"/>
          </ac:spMkLst>
        </pc:spChg>
        <pc:picChg chg="del">
          <ac:chgData name="Lucinda Greene" userId="55fba9ed29bdf4e5" providerId="LiveId" clId="{0F790C99-FC83-465D-8657-C1ED28E1C276}" dt="2021-01-28T18:00:22.367" v="13" actId="21"/>
          <ac:picMkLst>
            <pc:docMk/>
            <pc:sldMk cId="1252626461" sldId="256"/>
            <ac:picMk id="8" creationId="{FBD77D01-8E14-41EA-9EC8-5D6F04318287}"/>
          </ac:picMkLst>
        </pc:picChg>
        <pc:picChg chg="del">
          <ac:chgData name="Lucinda Greene" userId="55fba9ed29bdf4e5" providerId="LiveId" clId="{0F790C99-FC83-465D-8657-C1ED28E1C276}" dt="2021-01-28T18:00:24.989" v="14" actId="21"/>
          <ac:picMkLst>
            <pc:docMk/>
            <pc:sldMk cId="1252626461" sldId="256"/>
            <ac:picMk id="24" creationId="{177C2DF4-22B2-406C-B4CA-334CC3C30F1C}"/>
          </ac:picMkLst>
        </pc:picChg>
      </pc:sldChg>
      <pc:sldChg chg="delSp mod">
        <pc:chgData name="Lucinda Greene" userId="55fba9ed29bdf4e5" providerId="LiveId" clId="{0F790C99-FC83-465D-8657-C1ED28E1C276}" dt="2021-01-28T18:01:05.285" v="21" actId="21"/>
        <pc:sldMkLst>
          <pc:docMk/>
          <pc:sldMk cId="3806189742" sldId="257"/>
        </pc:sldMkLst>
        <pc:spChg chg="del">
          <ac:chgData name="Lucinda Greene" userId="55fba9ed29bdf4e5" providerId="LiveId" clId="{0F790C99-FC83-465D-8657-C1ED28E1C276}" dt="2021-01-28T18:01:02.492" v="20" actId="21"/>
          <ac:spMkLst>
            <pc:docMk/>
            <pc:sldMk cId="3806189742" sldId="257"/>
            <ac:spMk id="2" creationId="{7A816BD8-8786-4F2D-A95D-05DE8DD09319}"/>
          </ac:spMkLst>
        </pc:spChg>
        <pc:spChg chg="del">
          <ac:chgData name="Lucinda Greene" userId="55fba9ed29bdf4e5" providerId="LiveId" clId="{0F790C99-FC83-465D-8657-C1ED28E1C276}" dt="2021-01-28T18:01:05.285" v="21" actId="21"/>
          <ac:spMkLst>
            <pc:docMk/>
            <pc:sldMk cId="3806189742" sldId="257"/>
            <ac:spMk id="3" creationId="{B51B297C-FB9A-4C09-807B-14B5EFF3B9BD}"/>
          </ac:spMkLst>
        </pc:spChg>
      </pc:sldChg>
      <pc:sldChg chg="delSp mod">
        <pc:chgData name="Lucinda Greene" userId="55fba9ed29bdf4e5" providerId="LiveId" clId="{0F790C99-FC83-465D-8657-C1ED28E1C276}" dt="2021-01-28T18:01:25.411" v="27" actId="21"/>
        <pc:sldMkLst>
          <pc:docMk/>
          <pc:sldMk cId="2513063105" sldId="258"/>
        </pc:sldMkLst>
        <pc:spChg chg="del">
          <ac:chgData name="Lucinda Greene" userId="55fba9ed29bdf4e5" providerId="LiveId" clId="{0F790C99-FC83-465D-8657-C1ED28E1C276}" dt="2021-01-28T18:01:25.411" v="27" actId="21"/>
          <ac:spMkLst>
            <pc:docMk/>
            <pc:sldMk cId="2513063105" sldId="258"/>
            <ac:spMk id="5" creationId="{AB982FD9-3DF7-4FB2-B936-776D5E3DFB44}"/>
          </ac:spMkLst>
        </pc:spChg>
        <pc:spChg chg="del">
          <ac:chgData name="Lucinda Greene" userId="55fba9ed29bdf4e5" providerId="LiveId" clId="{0F790C99-FC83-465D-8657-C1ED28E1C276}" dt="2021-01-28T18:01:21.435" v="26" actId="21"/>
          <ac:spMkLst>
            <pc:docMk/>
            <pc:sldMk cId="2513063105" sldId="258"/>
            <ac:spMk id="6" creationId="{4764EE31-E2FB-41C7-BC6B-6DE67D3C1862}"/>
          </ac:spMkLst>
        </pc:spChg>
        <pc:spChg chg="del">
          <ac:chgData name="Lucinda Greene" userId="55fba9ed29bdf4e5" providerId="LiveId" clId="{0F790C99-FC83-465D-8657-C1ED28E1C276}" dt="2021-01-28T18:01:09.868" v="22" actId="21"/>
          <ac:spMkLst>
            <pc:docMk/>
            <pc:sldMk cId="2513063105" sldId="258"/>
            <ac:spMk id="7" creationId="{6D4E648A-8F36-486C-BA1B-6FB2121D6439}"/>
          </ac:spMkLst>
        </pc:spChg>
        <pc:picChg chg="del">
          <ac:chgData name="Lucinda Greene" userId="55fba9ed29bdf4e5" providerId="LiveId" clId="{0F790C99-FC83-465D-8657-C1ED28E1C276}" dt="2021-01-28T18:01:12.839" v="23" actId="21"/>
          <ac:picMkLst>
            <pc:docMk/>
            <pc:sldMk cId="2513063105" sldId="258"/>
            <ac:picMk id="3" creationId="{50A10AF4-0008-4C45-8F8E-1E51D4A158AF}"/>
          </ac:picMkLst>
        </pc:picChg>
        <pc:picChg chg="del">
          <ac:chgData name="Lucinda Greene" userId="55fba9ed29bdf4e5" providerId="LiveId" clId="{0F790C99-FC83-465D-8657-C1ED28E1C276}" dt="2021-01-28T18:01:18.626" v="25" actId="21"/>
          <ac:picMkLst>
            <pc:docMk/>
            <pc:sldMk cId="2513063105" sldId="258"/>
            <ac:picMk id="4" creationId="{192E0A43-7288-416B-8920-00104D5B6A1C}"/>
          </ac:picMkLst>
        </pc:picChg>
        <pc:picChg chg="del">
          <ac:chgData name="Lucinda Greene" userId="55fba9ed29bdf4e5" providerId="LiveId" clId="{0F790C99-FC83-465D-8657-C1ED28E1C276}" dt="2021-01-28T18:01:14.713" v="24" actId="21"/>
          <ac:picMkLst>
            <pc:docMk/>
            <pc:sldMk cId="2513063105" sldId="258"/>
            <ac:picMk id="10" creationId="{C04008FE-0DEA-4865-BD09-DB069B982B1F}"/>
          </ac:picMkLst>
        </pc:picChg>
      </pc:sldChg>
      <pc:sldChg chg="delSp modSp mod">
        <pc:chgData name="Lucinda Greene" userId="55fba9ed29bdf4e5" providerId="LiveId" clId="{0F790C99-FC83-465D-8657-C1ED28E1C276}" dt="2021-01-28T18:08:12.050" v="223" actId="21"/>
        <pc:sldMkLst>
          <pc:docMk/>
          <pc:sldMk cId="943145134" sldId="260"/>
        </pc:sldMkLst>
        <pc:spChg chg="mod">
          <ac:chgData name="Lucinda Greene" userId="55fba9ed29bdf4e5" providerId="LiveId" clId="{0F790C99-FC83-465D-8657-C1ED28E1C276}" dt="2021-01-28T18:07:47.273" v="216" actId="20577"/>
          <ac:spMkLst>
            <pc:docMk/>
            <pc:sldMk cId="943145134" sldId="260"/>
            <ac:spMk id="2" creationId="{1D95A531-E703-4121-817D-36A79B111366}"/>
          </ac:spMkLst>
        </pc:spChg>
        <pc:spChg chg="mod">
          <ac:chgData name="Lucinda Greene" userId="55fba9ed29bdf4e5" providerId="LiveId" clId="{0F790C99-FC83-465D-8657-C1ED28E1C276}" dt="2021-01-28T18:08:09.774" v="222" actId="1076"/>
          <ac:spMkLst>
            <pc:docMk/>
            <pc:sldMk cId="943145134" sldId="260"/>
            <ac:spMk id="5" creationId="{0BB3BD4C-9FEB-45E0-A3A1-8287D3480587}"/>
          </ac:spMkLst>
        </pc:spChg>
        <pc:spChg chg="del">
          <ac:chgData name="Lucinda Greene" userId="55fba9ed29bdf4e5" providerId="LiveId" clId="{0F790C99-FC83-465D-8657-C1ED28E1C276}" dt="2021-01-28T18:07:53.740" v="218" actId="21"/>
          <ac:spMkLst>
            <pc:docMk/>
            <pc:sldMk cId="943145134" sldId="260"/>
            <ac:spMk id="11" creationId="{113417EC-51C0-4341-9196-39BA3EF81D51}"/>
          </ac:spMkLst>
        </pc:spChg>
        <pc:picChg chg="del">
          <ac:chgData name="Lucinda Greene" userId="55fba9ed29bdf4e5" providerId="LiveId" clId="{0F790C99-FC83-465D-8657-C1ED28E1C276}" dt="2021-01-28T18:07:50.082" v="217" actId="21"/>
          <ac:picMkLst>
            <pc:docMk/>
            <pc:sldMk cId="943145134" sldId="260"/>
            <ac:picMk id="9" creationId="{E29F3F61-E247-4CC6-8981-A54914D3C1AB}"/>
          </ac:picMkLst>
        </pc:picChg>
        <pc:picChg chg="del">
          <ac:chgData name="Lucinda Greene" userId="55fba9ed29bdf4e5" providerId="LiveId" clId="{0F790C99-FC83-465D-8657-C1ED28E1C276}" dt="2021-01-28T18:08:12.050" v="223" actId="21"/>
          <ac:picMkLst>
            <pc:docMk/>
            <pc:sldMk cId="943145134" sldId="260"/>
            <ac:picMk id="12" creationId="{8658B413-FB3A-4087-8FDE-4D1ED4F6BEA5}"/>
          </ac:picMkLst>
        </pc:picChg>
      </pc:sldChg>
      <pc:sldChg chg="delSp mod">
        <pc:chgData name="Lucinda Greene" userId="55fba9ed29bdf4e5" providerId="LiveId" clId="{0F790C99-FC83-465D-8657-C1ED28E1C276}" dt="2021-01-28T18:01:46.629" v="32" actId="21"/>
        <pc:sldMkLst>
          <pc:docMk/>
          <pc:sldMk cId="1859959569" sldId="261"/>
        </pc:sldMkLst>
        <pc:spChg chg="del">
          <ac:chgData name="Lucinda Greene" userId="55fba9ed29bdf4e5" providerId="LiveId" clId="{0F790C99-FC83-465D-8657-C1ED28E1C276}" dt="2021-01-28T18:01:46.629" v="32" actId="21"/>
          <ac:spMkLst>
            <pc:docMk/>
            <pc:sldMk cId="1859959569" sldId="261"/>
            <ac:spMk id="3" creationId="{2EB06C7A-1525-4BE3-B074-01DF2FBC23B4}"/>
          </ac:spMkLst>
        </pc:spChg>
      </pc:sldChg>
      <pc:sldChg chg="delSp mod">
        <pc:chgData name="Lucinda Greene" userId="55fba9ed29bdf4e5" providerId="LiveId" clId="{0F790C99-FC83-465D-8657-C1ED28E1C276}" dt="2021-01-28T18:02:03.913" v="37" actId="21"/>
        <pc:sldMkLst>
          <pc:docMk/>
          <pc:sldMk cId="1476985256" sldId="262"/>
        </pc:sldMkLst>
        <pc:spChg chg="del">
          <ac:chgData name="Lucinda Greene" userId="55fba9ed29bdf4e5" providerId="LiveId" clId="{0F790C99-FC83-465D-8657-C1ED28E1C276}" dt="2021-01-28T18:02:00.741" v="36" actId="21"/>
          <ac:spMkLst>
            <pc:docMk/>
            <pc:sldMk cId="1476985256" sldId="262"/>
            <ac:spMk id="3" creationId="{3EAEAEF2-1196-44A2-A9B5-D6A8D9256091}"/>
          </ac:spMkLst>
        </pc:spChg>
        <pc:spChg chg="del">
          <ac:chgData name="Lucinda Greene" userId="55fba9ed29bdf4e5" providerId="LiveId" clId="{0F790C99-FC83-465D-8657-C1ED28E1C276}" dt="2021-01-28T18:01:54.854" v="34" actId="21"/>
          <ac:spMkLst>
            <pc:docMk/>
            <pc:sldMk cId="1476985256" sldId="262"/>
            <ac:spMk id="6" creationId="{50C5F657-AE00-4294-B424-280B14F17BBA}"/>
          </ac:spMkLst>
        </pc:spChg>
        <pc:spChg chg="del">
          <ac:chgData name="Lucinda Greene" userId="55fba9ed29bdf4e5" providerId="LiveId" clId="{0F790C99-FC83-465D-8657-C1ED28E1C276}" dt="2021-01-28T18:01:57.393" v="35" actId="21"/>
          <ac:spMkLst>
            <pc:docMk/>
            <pc:sldMk cId="1476985256" sldId="262"/>
            <ac:spMk id="7" creationId="{4C42D8ED-E25A-4F2D-8295-3FE3EAC44BA4}"/>
          </ac:spMkLst>
        </pc:spChg>
        <pc:spChg chg="del">
          <ac:chgData name="Lucinda Greene" userId="55fba9ed29bdf4e5" providerId="LiveId" clId="{0F790C99-FC83-465D-8657-C1ED28E1C276}" dt="2021-01-28T18:02:03.913" v="37" actId="21"/>
          <ac:spMkLst>
            <pc:docMk/>
            <pc:sldMk cId="1476985256" sldId="262"/>
            <ac:spMk id="10" creationId="{6235393C-0FB5-4EAE-BACB-549E05E0C7A6}"/>
          </ac:spMkLst>
        </pc:spChg>
        <pc:picChg chg="del">
          <ac:chgData name="Lucinda Greene" userId="55fba9ed29bdf4e5" providerId="LiveId" clId="{0F790C99-FC83-465D-8657-C1ED28E1C276}" dt="2021-01-28T18:01:52.146" v="33" actId="21"/>
          <ac:picMkLst>
            <pc:docMk/>
            <pc:sldMk cId="1476985256" sldId="262"/>
            <ac:picMk id="4" creationId="{A8CAF25B-7A3C-443C-A13C-6C35C74B9B8E}"/>
          </ac:picMkLst>
        </pc:picChg>
      </pc:sldChg>
      <pc:sldChg chg="modSp mod">
        <pc:chgData name="Lucinda Greene" userId="55fba9ed29bdf4e5" providerId="LiveId" clId="{0F790C99-FC83-465D-8657-C1ED28E1C276}" dt="2021-01-28T18:06:53.011" v="212" actId="1076"/>
        <pc:sldMkLst>
          <pc:docMk/>
          <pc:sldMk cId="2169589143" sldId="263"/>
        </pc:sldMkLst>
        <pc:spChg chg="mod">
          <ac:chgData name="Lucinda Greene" userId="55fba9ed29bdf4e5" providerId="LiveId" clId="{0F790C99-FC83-465D-8657-C1ED28E1C276}" dt="2021-01-28T18:06:33.547" v="209" actId="1076"/>
          <ac:spMkLst>
            <pc:docMk/>
            <pc:sldMk cId="2169589143" sldId="263"/>
            <ac:spMk id="4" creationId="{18D206F8-74B9-4DC8-8B34-D62CF15A7A4B}"/>
          </ac:spMkLst>
        </pc:spChg>
        <pc:picChg chg="mod">
          <ac:chgData name="Lucinda Greene" userId="55fba9ed29bdf4e5" providerId="LiveId" clId="{0F790C99-FC83-465D-8657-C1ED28E1C276}" dt="2021-01-28T18:06:53.011" v="212" actId="1076"/>
          <ac:picMkLst>
            <pc:docMk/>
            <pc:sldMk cId="2169589143" sldId="263"/>
            <ac:picMk id="8" creationId="{03DF3E45-95AE-4BF4-9BAD-84057AA905D6}"/>
          </ac:picMkLst>
        </pc:picChg>
      </pc:sldChg>
      <pc:sldChg chg="delSp mod">
        <pc:chgData name="Lucinda Greene" userId="55fba9ed29bdf4e5" providerId="LiveId" clId="{0F790C99-FC83-465D-8657-C1ED28E1C276}" dt="2021-01-28T18:00:57.128" v="19" actId="21"/>
        <pc:sldMkLst>
          <pc:docMk/>
          <pc:sldMk cId="3216733072" sldId="264"/>
        </pc:sldMkLst>
        <pc:spChg chg="del">
          <ac:chgData name="Lucinda Greene" userId="55fba9ed29bdf4e5" providerId="LiveId" clId="{0F790C99-FC83-465D-8657-C1ED28E1C276}" dt="2021-01-28T18:00:57.128" v="19" actId="21"/>
          <ac:spMkLst>
            <pc:docMk/>
            <pc:sldMk cId="3216733072" sldId="264"/>
            <ac:spMk id="4" creationId="{454CBEDB-D4A1-484A-BB84-B5457BDBA373}"/>
          </ac:spMkLst>
        </pc:spChg>
        <pc:picChg chg="del">
          <ac:chgData name="Lucinda Greene" userId="55fba9ed29bdf4e5" providerId="LiveId" clId="{0F790C99-FC83-465D-8657-C1ED28E1C276}" dt="2021-01-28T18:00:51.589" v="18" actId="21"/>
          <ac:picMkLst>
            <pc:docMk/>
            <pc:sldMk cId="3216733072" sldId="264"/>
            <ac:picMk id="3" creationId="{CB7D7B3A-E3FD-4C89-BD19-762E56713380}"/>
          </ac:picMkLst>
        </pc:picChg>
      </pc:sldChg>
      <pc:sldChg chg="delSp mod">
        <pc:chgData name="Lucinda Greene" userId="55fba9ed29bdf4e5" providerId="LiveId" clId="{0F790C99-FC83-465D-8657-C1ED28E1C276}" dt="2021-01-28T18:00:38.431" v="17" actId="21"/>
        <pc:sldMkLst>
          <pc:docMk/>
          <pc:sldMk cId="4223194955" sldId="265"/>
        </pc:sldMkLst>
        <pc:spChg chg="del">
          <ac:chgData name="Lucinda Greene" userId="55fba9ed29bdf4e5" providerId="LiveId" clId="{0F790C99-FC83-465D-8657-C1ED28E1C276}" dt="2021-01-28T18:00:38.431" v="17" actId="21"/>
          <ac:spMkLst>
            <pc:docMk/>
            <pc:sldMk cId="4223194955" sldId="265"/>
            <ac:spMk id="2" creationId="{B20DCEBA-193D-4156-96DA-4EC022D30761}"/>
          </ac:spMkLst>
        </pc:spChg>
        <pc:picChg chg="del">
          <ac:chgData name="Lucinda Greene" userId="55fba9ed29bdf4e5" providerId="LiveId" clId="{0F790C99-FC83-465D-8657-C1ED28E1C276}" dt="2021-01-28T18:00:31.447" v="15" actId="21"/>
          <ac:picMkLst>
            <pc:docMk/>
            <pc:sldMk cId="4223194955" sldId="265"/>
            <ac:picMk id="13" creationId="{69DA5A49-4246-447C-BEA2-DCE65B43CF3E}"/>
          </ac:picMkLst>
        </pc:picChg>
        <pc:picChg chg="del">
          <ac:chgData name="Lucinda Greene" userId="55fba9ed29bdf4e5" providerId="LiveId" clId="{0F790C99-FC83-465D-8657-C1ED28E1C276}" dt="2021-01-28T18:00:35.522" v="16" actId="21"/>
          <ac:picMkLst>
            <pc:docMk/>
            <pc:sldMk cId="4223194955" sldId="265"/>
            <ac:picMk id="28" creationId="{B898720E-0935-4301-BA99-AA9A3EB3ED28}"/>
          </ac:picMkLst>
        </pc:picChg>
      </pc:sldChg>
      <pc:sldChg chg="delSp modSp mod">
        <pc:chgData name="Lucinda Greene" userId="55fba9ed29bdf4e5" providerId="LiveId" clId="{0F790C99-FC83-465D-8657-C1ED28E1C276}" dt="2021-01-28T18:01:42.099" v="31" actId="21"/>
        <pc:sldMkLst>
          <pc:docMk/>
          <pc:sldMk cId="1279267949" sldId="266"/>
        </pc:sldMkLst>
        <pc:spChg chg="del">
          <ac:chgData name="Lucinda Greene" userId="55fba9ed29bdf4e5" providerId="LiveId" clId="{0F790C99-FC83-465D-8657-C1ED28E1C276}" dt="2021-01-28T18:01:42.099" v="31" actId="21"/>
          <ac:spMkLst>
            <pc:docMk/>
            <pc:sldMk cId="1279267949" sldId="266"/>
            <ac:spMk id="6" creationId="{994BFD0F-29E4-4AA4-A5AF-262445EA93FA}"/>
          </ac:spMkLst>
        </pc:spChg>
        <pc:spChg chg="del">
          <ac:chgData name="Lucinda Greene" userId="55fba9ed29bdf4e5" providerId="LiveId" clId="{0F790C99-FC83-465D-8657-C1ED28E1C276}" dt="2021-01-28T18:01:32.718" v="28" actId="21"/>
          <ac:spMkLst>
            <pc:docMk/>
            <pc:sldMk cId="1279267949" sldId="266"/>
            <ac:spMk id="7" creationId="{99DFE706-7673-4E2D-B07C-D9CEDB2EEEF8}"/>
          </ac:spMkLst>
        </pc:spChg>
        <pc:picChg chg="del mod">
          <ac:chgData name="Lucinda Greene" userId="55fba9ed29bdf4e5" providerId="LiveId" clId="{0F790C99-FC83-465D-8657-C1ED28E1C276}" dt="2021-01-28T18:01:37.400" v="30" actId="21"/>
          <ac:picMkLst>
            <pc:docMk/>
            <pc:sldMk cId="1279267949" sldId="266"/>
            <ac:picMk id="5" creationId="{5A9111FE-D146-48DE-A928-D8A070214B4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366B9F-45D4-4C0C-81EB-E0DF505E24A4}"/>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F960C36F-9474-4E47-B443-EB256376C5CE}"/>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A61C51AA-119E-450F-85F5-5C0510757003}" type="datetimeFigureOut">
              <a:rPr lang="en-US" smtClean="0"/>
              <a:t>4/8/2021</a:t>
            </a:fld>
            <a:endParaRPr lang="en-US"/>
          </a:p>
        </p:txBody>
      </p:sp>
      <p:sp>
        <p:nvSpPr>
          <p:cNvPr id="4" name="Footer Placeholder 3">
            <a:extLst>
              <a:ext uri="{FF2B5EF4-FFF2-40B4-BE49-F238E27FC236}">
                <a16:creationId xmlns:a16="http://schemas.microsoft.com/office/drawing/2014/main" id="{4AA7B9BC-EE96-4D56-8E4C-F72E08239599}"/>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00320-5B27-44C6-A622-ABBF849F996E}"/>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5257012-1DB5-481B-863C-D20523C1CF3E}" type="slidenum">
              <a:rPr lang="en-US" smtClean="0"/>
              <a:t>‹#›</a:t>
            </a:fld>
            <a:endParaRPr lang="en-US"/>
          </a:p>
        </p:txBody>
      </p:sp>
    </p:spTree>
    <p:extLst>
      <p:ext uri="{BB962C8B-B14F-4D97-AF65-F5344CB8AC3E}">
        <p14:creationId xmlns:p14="http://schemas.microsoft.com/office/powerpoint/2010/main" val="374232815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694A0DC-8D80-4723-BE1A-CB627299D4EF}" type="datetimeFigureOut">
              <a:rPr lang="en-US" smtClean="0"/>
              <a:t>4/8/2021</a:t>
            </a:fld>
            <a:endParaRPr lang="en-US"/>
          </a:p>
        </p:txBody>
      </p:sp>
      <p:sp>
        <p:nvSpPr>
          <p:cNvPr id="4" name="Slide Image Placeholder 3"/>
          <p:cNvSpPr>
            <a:spLocks noGrp="1" noRot="1" noChangeAspect="1"/>
          </p:cNvSpPr>
          <p:nvPr>
            <p:ph type="sldImg" idx="2"/>
          </p:nvPr>
        </p:nvSpPr>
        <p:spPr>
          <a:xfrm>
            <a:off x="2305050" y="1154113"/>
            <a:ext cx="23399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1D5C6A3-FD6A-41E3-972B-3F6FE51DC7EF}" type="slidenum">
              <a:rPr lang="en-US" smtClean="0"/>
              <a:t>‹#›</a:t>
            </a:fld>
            <a:endParaRPr lang="en-US"/>
          </a:p>
        </p:txBody>
      </p:sp>
    </p:spTree>
    <p:extLst>
      <p:ext uri="{BB962C8B-B14F-4D97-AF65-F5344CB8AC3E}">
        <p14:creationId xmlns:p14="http://schemas.microsoft.com/office/powerpoint/2010/main" val="239197466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9F4667-985F-4025-AF65-18F1AC7D6A12}" type="datetime1">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EAEC2-413B-4C9E-B7F5-95E79141AA2F}" type="slidenum">
              <a:rPr lang="en-US" smtClean="0"/>
              <a:t>‹#›</a:t>
            </a:fld>
            <a:endParaRPr lang="en-US"/>
          </a:p>
        </p:txBody>
      </p:sp>
    </p:spTree>
    <p:extLst>
      <p:ext uri="{BB962C8B-B14F-4D97-AF65-F5344CB8AC3E}">
        <p14:creationId xmlns:p14="http://schemas.microsoft.com/office/powerpoint/2010/main" val="27538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D8762B-65F7-4803-AAFC-00ED49B601CA}" type="datetime1">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EAEC2-413B-4C9E-B7F5-95E79141AA2F}" type="slidenum">
              <a:rPr lang="en-US" smtClean="0"/>
              <a:t>‹#›</a:t>
            </a:fld>
            <a:endParaRPr lang="en-US"/>
          </a:p>
        </p:txBody>
      </p:sp>
    </p:spTree>
    <p:extLst>
      <p:ext uri="{BB962C8B-B14F-4D97-AF65-F5344CB8AC3E}">
        <p14:creationId xmlns:p14="http://schemas.microsoft.com/office/powerpoint/2010/main" val="157150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20D342-F07A-44D1-AF5F-82DF797E2D76}" type="datetime1">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EAEC2-413B-4C9E-B7F5-95E79141AA2F}" type="slidenum">
              <a:rPr lang="en-US" smtClean="0"/>
              <a:t>‹#›</a:t>
            </a:fld>
            <a:endParaRPr lang="en-US"/>
          </a:p>
        </p:txBody>
      </p:sp>
    </p:spTree>
    <p:extLst>
      <p:ext uri="{BB962C8B-B14F-4D97-AF65-F5344CB8AC3E}">
        <p14:creationId xmlns:p14="http://schemas.microsoft.com/office/powerpoint/2010/main" val="21651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96799-B475-4D9C-B035-D9723F9B9AE5}" type="datetime1">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EAEC2-413B-4C9E-B7F5-95E79141AA2F}" type="slidenum">
              <a:rPr lang="en-US" smtClean="0"/>
              <a:t>‹#›</a:t>
            </a:fld>
            <a:endParaRPr lang="en-US"/>
          </a:p>
        </p:txBody>
      </p:sp>
    </p:spTree>
    <p:extLst>
      <p:ext uri="{BB962C8B-B14F-4D97-AF65-F5344CB8AC3E}">
        <p14:creationId xmlns:p14="http://schemas.microsoft.com/office/powerpoint/2010/main" val="217629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C9516E-99D4-48DD-9E0E-37F2EBEEC872}" type="datetime1">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EAEC2-413B-4C9E-B7F5-95E79141AA2F}" type="slidenum">
              <a:rPr lang="en-US" smtClean="0"/>
              <a:t>‹#›</a:t>
            </a:fld>
            <a:endParaRPr lang="en-US"/>
          </a:p>
        </p:txBody>
      </p:sp>
    </p:spTree>
    <p:extLst>
      <p:ext uri="{BB962C8B-B14F-4D97-AF65-F5344CB8AC3E}">
        <p14:creationId xmlns:p14="http://schemas.microsoft.com/office/powerpoint/2010/main" val="842363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A1A3D7-BACD-46AB-A9C9-A35F2F0F97BD}" type="datetime1">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EAEC2-413B-4C9E-B7F5-95E79141AA2F}" type="slidenum">
              <a:rPr lang="en-US" smtClean="0"/>
              <a:t>‹#›</a:t>
            </a:fld>
            <a:endParaRPr lang="en-US"/>
          </a:p>
        </p:txBody>
      </p:sp>
    </p:spTree>
    <p:extLst>
      <p:ext uri="{BB962C8B-B14F-4D97-AF65-F5344CB8AC3E}">
        <p14:creationId xmlns:p14="http://schemas.microsoft.com/office/powerpoint/2010/main" val="82274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20AE39-7FEF-45B5-97C9-3190CFB61821}" type="datetime1">
              <a:rPr lang="en-US" smtClean="0"/>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EAEC2-413B-4C9E-B7F5-95E79141AA2F}" type="slidenum">
              <a:rPr lang="en-US" smtClean="0"/>
              <a:t>‹#›</a:t>
            </a:fld>
            <a:endParaRPr lang="en-US"/>
          </a:p>
        </p:txBody>
      </p:sp>
    </p:spTree>
    <p:extLst>
      <p:ext uri="{BB962C8B-B14F-4D97-AF65-F5344CB8AC3E}">
        <p14:creationId xmlns:p14="http://schemas.microsoft.com/office/powerpoint/2010/main" val="51146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258477-F9B1-429C-A645-B94A9FB74AE9}" type="datetime1">
              <a:rPr lang="en-US" smtClean="0"/>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EAEC2-413B-4C9E-B7F5-95E79141AA2F}" type="slidenum">
              <a:rPr lang="en-US" smtClean="0"/>
              <a:t>‹#›</a:t>
            </a:fld>
            <a:endParaRPr lang="en-US"/>
          </a:p>
        </p:txBody>
      </p:sp>
    </p:spTree>
    <p:extLst>
      <p:ext uri="{BB962C8B-B14F-4D97-AF65-F5344CB8AC3E}">
        <p14:creationId xmlns:p14="http://schemas.microsoft.com/office/powerpoint/2010/main" val="41959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FDEAE-0975-499D-BC88-DF41CC76AB29}" type="datetime1">
              <a:rPr lang="en-US" smtClean="0"/>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EAEC2-413B-4C9E-B7F5-95E79141AA2F}" type="slidenum">
              <a:rPr lang="en-US" smtClean="0"/>
              <a:t>‹#›</a:t>
            </a:fld>
            <a:endParaRPr lang="en-US"/>
          </a:p>
        </p:txBody>
      </p:sp>
    </p:spTree>
    <p:extLst>
      <p:ext uri="{BB962C8B-B14F-4D97-AF65-F5344CB8AC3E}">
        <p14:creationId xmlns:p14="http://schemas.microsoft.com/office/powerpoint/2010/main" val="66601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72E8A0-DD44-4669-B416-0F5C55522071}" type="datetime1">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EAEC2-413B-4C9E-B7F5-95E79141AA2F}" type="slidenum">
              <a:rPr lang="en-US" smtClean="0"/>
              <a:t>‹#›</a:t>
            </a:fld>
            <a:endParaRPr lang="en-US"/>
          </a:p>
        </p:txBody>
      </p:sp>
    </p:spTree>
    <p:extLst>
      <p:ext uri="{BB962C8B-B14F-4D97-AF65-F5344CB8AC3E}">
        <p14:creationId xmlns:p14="http://schemas.microsoft.com/office/powerpoint/2010/main" val="87664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BED0D44-007C-4108-B323-EE05C0B84BE7}" type="datetime1">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EAEC2-413B-4C9E-B7F5-95E79141AA2F}" type="slidenum">
              <a:rPr lang="en-US" smtClean="0"/>
              <a:t>‹#›</a:t>
            </a:fld>
            <a:endParaRPr lang="en-US"/>
          </a:p>
        </p:txBody>
      </p:sp>
    </p:spTree>
    <p:extLst>
      <p:ext uri="{BB962C8B-B14F-4D97-AF65-F5344CB8AC3E}">
        <p14:creationId xmlns:p14="http://schemas.microsoft.com/office/powerpoint/2010/main" val="1061077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33E0537-7DAF-4205-A04B-C4493DCB7CFF}" type="datetime1">
              <a:rPr lang="en-US" smtClean="0"/>
              <a:t>4/8/2021</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48EAEC2-413B-4C9E-B7F5-95E79141AA2F}" type="slidenum">
              <a:rPr lang="en-US" smtClean="0"/>
              <a:t>‹#›</a:t>
            </a:fld>
            <a:endParaRPr lang="en-US"/>
          </a:p>
        </p:txBody>
      </p:sp>
    </p:spTree>
    <p:extLst>
      <p:ext uri="{BB962C8B-B14F-4D97-AF65-F5344CB8AC3E}">
        <p14:creationId xmlns:p14="http://schemas.microsoft.com/office/powerpoint/2010/main" val="13396642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hyperlink" Target="https://www.reddit.com/r/rape/" TargetMode="External"/><Relationship Id="rId5" Type="http://schemas.openxmlformats.org/officeDocument/2006/relationships/hyperlink" Target="https://hotline.rainn.org/online" TargetMode="External"/><Relationship Id="rId4" Type="http://schemas.openxmlformats.org/officeDocument/2006/relationships/hyperlink" Target="http://www.myawayout.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DDC1-020C-4C80-9B14-1EBD7C545151}"/>
              </a:ext>
            </a:extLst>
          </p:cNvPr>
          <p:cNvSpPr>
            <a:spLocks noGrp="1"/>
          </p:cNvSpPr>
          <p:nvPr>
            <p:ph type="ctrTitle"/>
          </p:nvPr>
        </p:nvSpPr>
        <p:spPr>
          <a:xfrm>
            <a:off x="1577340" y="77746"/>
            <a:ext cx="4994909" cy="650719"/>
          </a:xfrm>
        </p:spPr>
        <p:txBody>
          <a:bodyPr>
            <a:noAutofit/>
          </a:bodyPr>
          <a:lstStyle/>
          <a:p>
            <a:pPr algn="r"/>
            <a:r>
              <a:rPr lang="en-US" sz="3200" dirty="0">
                <a:solidFill>
                  <a:srgbClr val="7030A0"/>
                </a:solidFill>
                <a:effectLst>
                  <a:outerShdw blurRad="38100" dist="38100" dir="2700000" algn="tl">
                    <a:srgbClr val="000000">
                      <a:alpha val="43137"/>
                    </a:srgbClr>
                  </a:outerShdw>
                </a:effectLst>
                <a:latin typeface="Lucida Calligraphy" panose="03010101010101010101" pitchFamily="66" charset="0"/>
              </a:rPr>
              <a:t>COMMON THREADS</a:t>
            </a:r>
          </a:p>
        </p:txBody>
      </p:sp>
      <p:sp>
        <p:nvSpPr>
          <p:cNvPr id="3" name="Subtitle 2">
            <a:extLst>
              <a:ext uri="{FF2B5EF4-FFF2-40B4-BE49-F238E27FC236}">
                <a16:creationId xmlns:a16="http://schemas.microsoft.com/office/drawing/2014/main" id="{F6C3C885-6AFD-4810-8D51-426CFFA91930}"/>
              </a:ext>
            </a:extLst>
          </p:cNvPr>
          <p:cNvSpPr>
            <a:spLocks noGrp="1"/>
          </p:cNvSpPr>
          <p:nvPr>
            <p:ph type="subTitle" idx="1"/>
          </p:nvPr>
        </p:nvSpPr>
        <p:spPr>
          <a:xfrm>
            <a:off x="838200" y="8346519"/>
            <a:ext cx="5532119" cy="650719"/>
          </a:xfrm>
        </p:spPr>
        <p:txBody>
          <a:bodyPr>
            <a:normAutofit/>
          </a:bodyPr>
          <a:lstStyle/>
          <a:p>
            <a:r>
              <a:rPr lang="en-US" sz="1400" dirty="0">
                <a:solidFill>
                  <a:srgbClr val="7030A0"/>
                </a:solidFill>
              </a:rPr>
              <a:t>Domestic Violence and Sexual Assault Services </a:t>
            </a:r>
          </a:p>
          <a:p>
            <a:r>
              <a:rPr lang="en-US" sz="1400" b="1" dirty="0">
                <a:solidFill>
                  <a:srgbClr val="7030A0"/>
                </a:solidFill>
                <a:effectLst>
                  <a:outerShdw blurRad="38100" dist="38100" dir="2700000" algn="tl">
                    <a:srgbClr val="000000">
                      <a:alpha val="43137"/>
                    </a:srgbClr>
                  </a:outerShdw>
                </a:effectLst>
              </a:rPr>
              <a:t>24 Hour Helpline (814) 274-0240 or Toll free (877) 334-3136</a:t>
            </a:r>
          </a:p>
          <a:p>
            <a:endParaRPr lang="en-US" sz="1400" dirty="0">
              <a:solidFill>
                <a:srgbClr val="7030A0"/>
              </a:solidFill>
            </a:endParaRPr>
          </a:p>
          <a:p>
            <a:endParaRPr lang="en-US" sz="1400" dirty="0"/>
          </a:p>
        </p:txBody>
      </p:sp>
      <p:pic>
        <p:nvPicPr>
          <p:cNvPr id="7" name="Picture 6">
            <a:extLst>
              <a:ext uri="{FF2B5EF4-FFF2-40B4-BE49-F238E27FC236}">
                <a16:creationId xmlns:a16="http://schemas.microsoft.com/office/drawing/2014/main" id="{02FB9D95-4E72-4F90-B685-743C414A3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28" y="8250579"/>
            <a:ext cx="937260" cy="750151"/>
          </a:xfrm>
          <a:prstGeom prst="rect">
            <a:avLst/>
          </a:prstGeom>
        </p:spPr>
      </p:pic>
      <p:pic>
        <p:nvPicPr>
          <p:cNvPr id="5" name="Picture 4">
            <a:extLst>
              <a:ext uri="{FF2B5EF4-FFF2-40B4-BE49-F238E27FC236}">
                <a16:creationId xmlns:a16="http://schemas.microsoft.com/office/drawing/2014/main" id="{B7DA3850-5EE0-4281-B64C-4A3E7E672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76400" cy="1257300"/>
          </a:xfrm>
          <a:prstGeom prst="rect">
            <a:avLst/>
          </a:prstGeom>
        </p:spPr>
      </p:pic>
      <p:sp>
        <p:nvSpPr>
          <p:cNvPr id="9" name="TextBox 8">
            <a:extLst>
              <a:ext uri="{FF2B5EF4-FFF2-40B4-BE49-F238E27FC236}">
                <a16:creationId xmlns:a16="http://schemas.microsoft.com/office/drawing/2014/main" id="{951027F7-8309-4A78-B8F5-2623EF433EBD}"/>
              </a:ext>
            </a:extLst>
          </p:cNvPr>
          <p:cNvSpPr txBox="1"/>
          <p:nvPr/>
        </p:nvSpPr>
        <p:spPr>
          <a:xfrm>
            <a:off x="5093054" y="704219"/>
            <a:ext cx="1676399" cy="369332"/>
          </a:xfrm>
          <a:prstGeom prst="rect">
            <a:avLst/>
          </a:prstGeom>
          <a:noFill/>
        </p:spPr>
        <p:txBody>
          <a:bodyPr wrap="square" rtlCol="0">
            <a:spAutoFit/>
          </a:bodyPr>
          <a:lstStyle/>
          <a:p>
            <a:pPr algn="ctr"/>
            <a:r>
              <a:rPr lang="en-US" dirty="0">
                <a:solidFill>
                  <a:srgbClr val="7030A0"/>
                </a:solidFill>
                <a:effectLst>
                  <a:outerShdw blurRad="38100" dist="38100" dir="2700000" algn="tl">
                    <a:srgbClr val="000000">
                      <a:alpha val="43137"/>
                    </a:srgbClr>
                  </a:outerShdw>
                </a:effectLst>
                <a:latin typeface="Lucida Calligraphy" panose="03010101010101010101" pitchFamily="66" charset="0"/>
              </a:rPr>
              <a:t>Spring 2021</a:t>
            </a:r>
            <a:endParaRPr lang="en-US" dirty="0"/>
          </a:p>
        </p:txBody>
      </p:sp>
      <p:pic>
        <p:nvPicPr>
          <p:cNvPr id="6" name="Picture 5">
            <a:extLst>
              <a:ext uri="{FF2B5EF4-FFF2-40B4-BE49-F238E27FC236}">
                <a16:creationId xmlns:a16="http://schemas.microsoft.com/office/drawing/2014/main" id="{DDD604B5-37AF-4D3A-9886-51563C6EA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4009" y="8422077"/>
            <a:ext cx="537643" cy="499601"/>
          </a:xfrm>
          <a:prstGeom prst="rect">
            <a:avLst/>
          </a:prstGeom>
        </p:spPr>
      </p:pic>
      <p:sp>
        <p:nvSpPr>
          <p:cNvPr id="4" name="TextBox 3">
            <a:extLst>
              <a:ext uri="{FF2B5EF4-FFF2-40B4-BE49-F238E27FC236}">
                <a16:creationId xmlns:a16="http://schemas.microsoft.com/office/drawing/2014/main" id="{E7D8D38A-E067-4D3C-954A-423A47E18AC1}"/>
              </a:ext>
            </a:extLst>
          </p:cNvPr>
          <p:cNvSpPr txBox="1"/>
          <p:nvPr/>
        </p:nvSpPr>
        <p:spPr>
          <a:xfrm>
            <a:off x="151916" y="1852799"/>
            <a:ext cx="1941943" cy="369332"/>
          </a:xfrm>
          <a:prstGeom prst="rect">
            <a:avLst/>
          </a:prstGeom>
          <a:noFill/>
        </p:spPr>
        <p:txBody>
          <a:bodyPr wrap="square" rtlCol="0">
            <a:spAutoFit/>
          </a:bodyPr>
          <a:lstStyle/>
          <a:p>
            <a:r>
              <a:rPr lang="en-US" dirty="0">
                <a:latin typeface="Lucida Calligraphy" panose="03010101010101010101" pitchFamily="66" charset="0"/>
              </a:rPr>
              <a:t>In this issue…</a:t>
            </a:r>
          </a:p>
        </p:txBody>
      </p:sp>
      <p:sp>
        <p:nvSpPr>
          <p:cNvPr id="17" name="TextBox 16">
            <a:extLst>
              <a:ext uri="{FF2B5EF4-FFF2-40B4-BE49-F238E27FC236}">
                <a16:creationId xmlns:a16="http://schemas.microsoft.com/office/drawing/2014/main" id="{3A977425-103E-4FD7-81C8-66B53A9278EF}"/>
              </a:ext>
            </a:extLst>
          </p:cNvPr>
          <p:cNvSpPr txBox="1"/>
          <p:nvPr/>
        </p:nvSpPr>
        <p:spPr>
          <a:xfrm>
            <a:off x="973669" y="2353620"/>
            <a:ext cx="4806892" cy="1138773"/>
          </a:xfrm>
          <a:prstGeom prst="rect">
            <a:avLst/>
          </a:prstGeom>
          <a:noFill/>
        </p:spPr>
        <p:txBody>
          <a:bodyPr wrap="square" rtlCol="0">
            <a:spAutoFit/>
          </a:bodyPr>
          <a:lstStyle/>
          <a:p>
            <a:r>
              <a:rPr lang="en-US" sz="1600" dirty="0">
                <a:latin typeface="Lucida Calligraphy" panose="03010101010101010101" pitchFamily="66" charset="0"/>
              </a:rPr>
              <a:t>April is </a:t>
            </a:r>
            <a:r>
              <a:rPr lang="en-US" sz="1600" b="1" dirty="0">
                <a:latin typeface="Lucida Calligraphy" panose="03010101010101010101" pitchFamily="66" charset="0"/>
              </a:rPr>
              <a:t>Sexual Assault Awareness Month</a:t>
            </a:r>
            <a:br>
              <a:rPr lang="en-US" sz="1600" b="1" dirty="0">
                <a:latin typeface="Lucida Calligraphy" panose="03010101010101010101" pitchFamily="66" charset="0"/>
              </a:rPr>
            </a:br>
            <a:endParaRPr lang="en-US" sz="1600" b="1" dirty="0">
              <a:latin typeface="Lucida Calligraphy" panose="03010101010101010101" pitchFamily="66" charset="0"/>
            </a:endParaRPr>
          </a:p>
          <a:p>
            <a:pPr marL="285750" indent="-285750">
              <a:buFont typeface="Arial" panose="020B0604020202020204" pitchFamily="34" charset="0"/>
              <a:buChar char="•"/>
            </a:pPr>
            <a:r>
              <a:rPr lang="en-US" sz="1200" dirty="0">
                <a:latin typeface="Lucida Calligraphy" panose="03010101010101010101" pitchFamily="66" charset="0"/>
              </a:rPr>
              <a:t>What is Online Sexual Abuse?</a:t>
            </a:r>
          </a:p>
          <a:p>
            <a:pPr marL="285750" indent="-285750">
              <a:buFont typeface="Arial" panose="020B0604020202020204" pitchFamily="34" charset="0"/>
              <a:buChar char="•"/>
            </a:pPr>
            <a:r>
              <a:rPr lang="en-US" sz="1200" dirty="0">
                <a:latin typeface="Lucida Calligraphy" panose="03010101010101010101" pitchFamily="66" charset="0"/>
              </a:rPr>
              <a:t>Resources for Survivors</a:t>
            </a:r>
          </a:p>
          <a:p>
            <a:pPr marL="285750" indent="-285750">
              <a:buFont typeface="Arial" panose="020B0604020202020204" pitchFamily="34" charset="0"/>
              <a:buChar char="•"/>
            </a:pPr>
            <a:r>
              <a:rPr lang="en-US" sz="1200" dirty="0">
                <a:latin typeface="Lucida Calligraphy" panose="03010101010101010101" pitchFamily="66" charset="0"/>
              </a:rPr>
              <a:t>Online Digital Consent</a:t>
            </a:r>
          </a:p>
        </p:txBody>
      </p:sp>
      <p:sp>
        <p:nvSpPr>
          <p:cNvPr id="26" name="TextBox 25">
            <a:extLst>
              <a:ext uri="{FF2B5EF4-FFF2-40B4-BE49-F238E27FC236}">
                <a16:creationId xmlns:a16="http://schemas.microsoft.com/office/drawing/2014/main" id="{BD591D80-313E-47D0-8329-B28675887B7D}"/>
              </a:ext>
            </a:extLst>
          </p:cNvPr>
          <p:cNvSpPr txBox="1"/>
          <p:nvPr/>
        </p:nvSpPr>
        <p:spPr>
          <a:xfrm>
            <a:off x="1483993" y="4092290"/>
            <a:ext cx="5181602" cy="338554"/>
          </a:xfrm>
          <a:prstGeom prst="rect">
            <a:avLst/>
          </a:prstGeom>
          <a:noFill/>
        </p:spPr>
        <p:txBody>
          <a:bodyPr wrap="square" rtlCol="0">
            <a:spAutoFit/>
          </a:bodyPr>
          <a:lstStyle/>
          <a:p>
            <a:r>
              <a:rPr lang="en-US" sz="1600" dirty="0">
                <a:latin typeface="Lucida Calligraphy" panose="03010101010101010101" pitchFamily="66" charset="0"/>
              </a:rPr>
              <a:t>Raffles and Prizes on our Facebook page!</a:t>
            </a:r>
          </a:p>
        </p:txBody>
      </p:sp>
      <p:sp>
        <p:nvSpPr>
          <p:cNvPr id="23" name="TextBox 22">
            <a:extLst>
              <a:ext uri="{FF2B5EF4-FFF2-40B4-BE49-F238E27FC236}">
                <a16:creationId xmlns:a16="http://schemas.microsoft.com/office/drawing/2014/main" id="{7436D912-B7BC-41F4-90A5-2A2310B605C3}"/>
              </a:ext>
            </a:extLst>
          </p:cNvPr>
          <p:cNvSpPr txBox="1"/>
          <p:nvPr/>
        </p:nvSpPr>
        <p:spPr>
          <a:xfrm>
            <a:off x="817007" y="5109254"/>
            <a:ext cx="4166523" cy="584775"/>
          </a:xfrm>
          <a:prstGeom prst="rect">
            <a:avLst/>
          </a:prstGeom>
          <a:noFill/>
        </p:spPr>
        <p:txBody>
          <a:bodyPr wrap="square" rtlCol="0">
            <a:spAutoFit/>
          </a:bodyPr>
          <a:lstStyle/>
          <a:p>
            <a:pPr algn="ctr"/>
            <a:r>
              <a:rPr lang="en-US" sz="1600" b="1" dirty="0">
                <a:latin typeface="Lucida Calligraphy" panose="03010101010101010101" pitchFamily="66" charset="0"/>
              </a:rPr>
              <a:t>Pennsylvania Health Law Project </a:t>
            </a:r>
          </a:p>
          <a:p>
            <a:pPr algn="ctr"/>
            <a:r>
              <a:rPr lang="en-US" sz="1600" dirty="0">
                <a:latin typeface="Lucida Calligraphy" panose="03010101010101010101" pitchFamily="66" charset="0"/>
              </a:rPr>
              <a:t>offers free services</a:t>
            </a:r>
          </a:p>
        </p:txBody>
      </p:sp>
      <p:sp>
        <p:nvSpPr>
          <p:cNvPr id="30" name="TextBox 29">
            <a:extLst>
              <a:ext uri="{FF2B5EF4-FFF2-40B4-BE49-F238E27FC236}">
                <a16:creationId xmlns:a16="http://schemas.microsoft.com/office/drawing/2014/main" id="{D107FC53-DAC8-472A-81BC-61982F780C01}"/>
              </a:ext>
            </a:extLst>
          </p:cNvPr>
          <p:cNvSpPr txBox="1"/>
          <p:nvPr/>
        </p:nvSpPr>
        <p:spPr>
          <a:xfrm>
            <a:off x="1676400" y="6322337"/>
            <a:ext cx="3788382" cy="338554"/>
          </a:xfrm>
          <a:prstGeom prst="rect">
            <a:avLst/>
          </a:prstGeom>
          <a:noFill/>
        </p:spPr>
        <p:txBody>
          <a:bodyPr wrap="square" rtlCol="0">
            <a:spAutoFit/>
          </a:bodyPr>
          <a:lstStyle/>
          <a:p>
            <a:r>
              <a:rPr lang="en-US" sz="1600" dirty="0">
                <a:latin typeface="Lucida Calligraphy" panose="03010101010101010101" pitchFamily="66" charset="0"/>
              </a:rPr>
              <a:t>Protecting Your Phone Privacy</a:t>
            </a:r>
          </a:p>
        </p:txBody>
      </p:sp>
      <p:pic>
        <p:nvPicPr>
          <p:cNvPr id="10" name="Picture 9">
            <a:extLst>
              <a:ext uri="{FF2B5EF4-FFF2-40B4-BE49-F238E27FC236}">
                <a16:creationId xmlns:a16="http://schemas.microsoft.com/office/drawing/2014/main" id="{80164A1E-73F1-42ED-AF36-8AFA75799E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0581" y="887890"/>
            <a:ext cx="1764946" cy="1261994"/>
          </a:xfrm>
          <a:prstGeom prst="rect">
            <a:avLst/>
          </a:prstGeom>
        </p:spPr>
      </p:pic>
      <p:pic>
        <p:nvPicPr>
          <p:cNvPr id="13" name="Picture 12">
            <a:extLst>
              <a:ext uri="{FF2B5EF4-FFF2-40B4-BE49-F238E27FC236}">
                <a16:creationId xmlns:a16="http://schemas.microsoft.com/office/drawing/2014/main" id="{A81676CD-E200-4F2E-9211-773B477199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919" y="2221140"/>
            <a:ext cx="828806" cy="843708"/>
          </a:xfrm>
          <a:prstGeom prst="rect">
            <a:avLst/>
          </a:prstGeom>
        </p:spPr>
      </p:pic>
      <p:pic>
        <p:nvPicPr>
          <p:cNvPr id="28" name="Picture 27">
            <a:extLst>
              <a:ext uri="{FF2B5EF4-FFF2-40B4-BE49-F238E27FC236}">
                <a16:creationId xmlns:a16="http://schemas.microsoft.com/office/drawing/2014/main" id="{FCD5656A-1158-4DA9-AED6-9FC0B191E1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592" y="3712146"/>
            <a:ext cx="828806" cy="871948"/>
          </a:xfrm>
          <a:prstGeom prst="rect">
            <a:avLst/>
          </a:prstGeom>
        </p:spPr>
      </p:pic>
      <p:pic>
        <p:nvPicPr>
          <p:cNvPr id="29" name="Picture 28">
            <a:extLst>
              <a:ext uri="{FF2B5EF4-FFF2-40B4-BE49-F238E27FC236}">
                <a16:creationId xmlns:a16="http://schemas.microsoft.com/office/drawing/2014/main" id="{FC890341-EB37-4B9F-BBD4-4293F96E2E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628" y="4849489"/>
            <a:ext cx="828806" cy="871948"/>
          </a:xfrm>
          <a:prstGeom prst="rect">
            <a:avLst/>
          </a:prstGeom>
        </p:spPr>
      </p:pic>
      <p:pic>
        <p:nvPicPr>
          <p:cNvPr id="31" name="Picture 30">
            <a:extLst>
              <a:ext uri="{FF2B5EF4-FFF2-40B4-BE49-F238E27FC236}">
                <a16:creationId xmlns:a16="http://schemas.microsoft.com/office/drawing/2014/main" id="{7839FF80-A035-475D-BE5E-FFF264E0BF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007" y="6014659"/>
            <a:ext cx="828806" cy="871948"/>
          </a:xfrm>
          <a:prstGeom prst="rect">
            <a:avLst/>
          </a:prstGeom>
        </p:spPr>
      </p:pic>
      <p:pic>
        <p:nvPicPr>
          <p:cNvPr id="19" name="Picture 18">
            <a:extLst>
              <a:ext uri="{FF2B5EF4-FFF2-40B4-BE49-F238E27FC236}">
                <a16:creationId xmlns:a16="http://schemas.microsoft.com/office/drawing/2014/main" id="{3AE251FC-8FAC-4E43-A751-71305DAAFD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9428" y="7302151"/>
            <a:ext cx="3828663" cy="1053827"/>
          </a:xfrm>
          <a:prstGeom prst="rect">
            <a:avLst/>
          </a:prstGeom>
        </p:spPr>
      </p:pic>
    </p:spTree>
    <p:extLst>
      <p:ext uri="{BB962C8B-B14F-4D97-AF65-F5344CB8AC3E}">
        <p14:creationId xmlns:p14="http://schemas.microsoft.com/office/powerpoint/2010/main" val="125262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7311C8-250A-4F3B-8B47-FCB8FAA9580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1275495"/>
            <a:ext cx="6858000" cy="3983167"/>
          </a:xfrm>
          <a:prstGeom prst="rect">
            <a:avLst/>
          </a:prstGeom>
        </p:spPr>
      </p:pic>
      <p:sp>
        <p:nvSpPr>
          <p:cNvPr id="5" name="TextBox 4">
            <a:extLst>
              <a:ext uri="{FF2B5EF4-FFF2-40B4-BE49-F238E27FC236}">
                <a16:creationId xmlns:a16="http://schemas.microsoft.com/office/drawing/2014/main" id="{0BB3BD4C-9FEB-45E0-A3A1-8287D3480587}"/>
              </a:ext>
            </a:extLst>
          </p:cNvPr>
          <p:cNvSpPr txBox="1"/>
          <p:nvPr/>
        </p:nvSpPr>
        <p:spPr>
          <a:xfrm>
            <a:off x="54976" y="5235931"/>
            <a:ext cx="6748041" cy="3477875"/>
          </a:xfrm>
          <a:prstGeom prst="rect">
            <a:avLst/>
          </a:prstGeom>
          <a:noFill/>
        </p:spPr>
        <p:txBody>
          <a:bodyPr wrap="square" rtlCol="0">
            <a:spAutoFit/>
          </a:bodyPr>
          <a:lstStyle/>
          <a:p>
            <a:pPr algn="ctr"/>
            <a:r>
              <a:rPr lang="en-US" sz="2000" i="1" dirty="0">
                <a:solidFill>
                  <a:srgbClr val="1E4D78"/>
                </a:solidFill>
                <a:effectLst>
                  <a:outerShdw blurRad="38100" dist="38100" dir="2700000" algn="tl">
                    <a:srgbClr val="000000">
                      <a:alpha val="43137"/>
                    </a:srgbClr>
                  </a:outerShdw>
                </a:effectLst>
              </a:rPr>
              <a:t>Closed Office Holidays for 2021:</a:t>
            </a:r>
          </a:p>
          <a:p>
            <a:pPr algn="ctr"/>
            <a:r>
              <a:rPr lang="en-US" dirty="0">
                <a:solidFill>
                  <a:srgbClr val="1E4D78"/>
                </a:solidFill>
              </a:rPr>
              <a:t>May 31</a:t>
            </a:r>
            <a:r>
              <a:rPr lang="en-US" baseline="30000" dirty="0">
                <a:solidFill>
                  <a:srgbClr val="1E4D78"/>
                </a:solidFill>
              </a:rPr>
              <a:t>st</a:t>
            </a:r>
            <a:r>
              <a:rPr lang="en-US" dirty="0">
                <a:solidFill>
                  <a:srgbClr val="1E4D78"/>
                </a:solidFill>
              </a:rPr>
              <a:t> – Memorial Day</a:t>
            </a:r>
          </a:p>
          <a:p>
            <a:pPr algn="ctr"/>
            <a:r>
              <a:rPr lang="en-US" dirty="0">
                <a:solidFill>
                  <a:srgbClr val="1E4D78"/>
                </a:solidFill>
              </a:rPr>
              <a:t>July 5</a:t>
            </a:r>
            <a:r>
              <a:rPr lang="en-US" baseline="30000" dirty="0">
                <a:solidFill>
                  <a:srgbClr val="1E4D78"/>
                </a:solidFill>
              </a:rPr>
              <a:t>th</a:t>
            </a:r>
            <a:r>
              <a:rPr lang="en-US" dirty="0">
                <a:solidFill>
                  <a:srgbClr val="1E4D78"/>
                </a:solidFill>
              </a:rPr>
              <a:t> – Independence Day</a:t>
            </a:r>
          </a:p>
          <a:p>
            <a:pPr algn="ctr"/>
            <a:r>
              <a:rPr lang="en-US" dirty="0">
                <a:solidFill>
                  <a:srgbClr val="1E4D78"/>
                </a:solidFill>
              </a:rPr>
              <a:t>September 6</a:t>
            </a:r>
            <a:r>
              <a:rPr lang="en-US" baseline="30000" dirty="0">
                <a:solidFill>
                  <a:srgbClr val="1E4D78"/>
                </a:solidFill>
              </a:rPr>
              <a:t>th</a:t>
            </a:r>
            <a:r>
              <a:rPr lang="en-US" dirty="0">
                <a:solidFill>
                  <a:srgbClr val="1E4D78"/>
                </a:solidFill>
              </a:rPr>
              <a:t> – Labor Day</a:t>
            </a:r>
          </a:p>
          <a:p>
            <a:pPr algn="ctr"/>
            <a:r>
              <a:rPr lang="en-US" dirty="0">
                <a:solidFill>
                  <a:srgbClr val="1E4D78"/>
                </a:solidFill>
              </a:rPr>
              <a:t>November 11</a:t>
            </a:r>
            <a:r>
              <a:rPr lang="en-US" baseline="30000" dirty="0">
                <a:solidFill>
                  <a:srgbClr val="1E4D78"/>
                </a:solidFill>
              </a:rPr>
              <a:t>th</a:t>
            </a:r>
            <a:r>
              <a:rPr lang="en-US" dirty="0">
                <a:solidFill>
                  <a:srgbClr val="1E4D78"/>
                </a:solidFill>
              </a:rPr>
              <a:t> – Veterans Day</a:t>
            </a:r>
          </a:p>
          <a:p>
            <a:pPr algn="ctr"/>
            <a:r>
              <a:rPr lang="en-US" dirty="0">
                <a:solidFill>
                  <a:srgbClr val="1E4D78"/>
                </a:solidFill>
              </a:rPr>
              <a:t>November 26</a:t>
            </a:r>
            <a:r>
              <a:rPr lang="en-US" baseline="30000" dirty="0">
                <a:solidFill>
                  <a:srgbClr val="1E4D78"/>
                </a:solidFill>
              </a:rPr>
              <a:t>th</a:t>
            </a:r>
            <a:r>
              <a:rPr lang="en-US" dirty="0">
                <a:solidFill>
                  <a:srgbClr val="1E4D78"/>
                </a:solidFill>
              </a:rPr>
              <a:t> and 27</a:t>
            </a:r>
            <a:r>
              <a:rPr lang="en-US" baseline="30000" dirty="0">
                <a:solidFill>
                  <a:srgbClr val="1E4D78"/>
                </a:solidFill>
              </a:rPr>
              <a:t>th</a:t>
            </a:r>
            <a:r>
              <a:rPr lang="en-US" dirty="0">
                <a:solidFill>
                  <a:srgbClr val="1E4D78"/>
                </a:solidFill>
              </a:rPr>
              <a:t> – Thanksgiving</a:t>
            </a:r>
          </a:p>
          <a:p>
            <a:pPr algn="ctr"/>
            <a:r>
              <a:rPr lang="en-US" dirty="0">
                <a:solidFill>
                  <a:srgbClr val="1E4D78"/>
                </a:solidFill>
              </a:rPr>
              <a:t>December 24</a:t>
            </a:r>
            <a:r>
              <a:rPr lang="en-US" baseline="30000" dirty="0">
                <a:solidFill>
                  <a:srgbClr val="1E4D78"/>
                </a:solidFill>
              </a:rPr>
              <a:t>th</a:t>
            </a:r>
            <a:r>
              <a:rPr lang="en-US" dirty="0">
                <a:solidFill>
                  <a:srgbClr val="1E4D78"/>
                </a:solidFill>
              </a:rPr>
              <a:t> / 27</a:t>
            </a:r>
            <a:r>
              <a:rPr lang="en-US" baseline="30000" dirty="0">
                <a:solidFill>
                  <a:srgbClr val="1E4D78"/>
                </a:solidFill>
              </a:rPr>
              <a:t>th</a:t>
            </a:r>
            <a:r>
              <a:rPr lang="en-US" dirty="0">
                <a:solidFill>
                  <a:srgbClr val="1E4D78"/>
                </a:solidFill>
              </a:rPr>
              <a:t> – Christmas</a:t>
            </a:r>
          </a:p>
          <a:p>
            <a:pPr algn="ctr"/>
            <a:r>
              <a:rPr lang="en-US" dirty="0">
                <a:solidFill>
                  <a:srgbClr val="1E4D78"/>
                </a:solidFill>
              </a:rPr>
              <a:t>December 31</a:t>
            </a:r>
            <a:r>
              <a:rPr lang="en-US" baseline="30000" dirty="0">
                <a:solidFill>
                  <a:srgbClr val="1E4D78"/>
                </a:solidFill>
              </a:rPr>
              <a:t>st</a:t>
            </a:r>
            <a:r>
              <a:rPr lang="en-US" dirty="0">
                <a:solidFill>
                  <a:srgbClr val="1E4D78"/>
                </a:solidFill>
              </a:rPr>
              <a:t> 2021 / </a:t>
            </a:r>
            <a:r>
              <a:rPr lang="en-US">
                <a:solidFill>
                  <a:srgbClr val="1E4D78"/>
                </a:solidFill>
              </a:rPr>
              <a:t>January 3</a:t>
            </a:r>
            <a:r>
              <a:rPr lang="en-US" baseline="30000">
                <a:solidFill>
                  <a:srgbClr val="1E4D78"/>
                </a:solidFill>
              </a:rPr>
              <a:t>rd</a:t>
            </a:r>
            <a:r>
              <a:rPr lang="en-US">
                <a:solidFill>
                  <a:srgbClr val="1E4D78"/>
                </a:solidFill>
              </a:rPr>
              <a:t> 2022 </a:t>
            </a:r>
            <a:r>
              <a:rPr lang="en-US" dirty="0">
                <a:solidFill>
                  <a:srgbClr val="1E4D78"/>
                </a:solidFill>
              </a:rPr>
              <a:t>– New Year’s</a:t>
            </a:r>
          </a:p>
          <a:p>
            <a:pPr algn="ctr"/>
            <a:endParaRPr lang="en-US" sz="1400" dirty="0">
              <a:solidFill>
                <a:srgbClr val="1E4D78"/>
              </a:solidFill>
            </a:endParaRPr>
          </a:p>
          <a:p>
            <a:pPr algn="ctr"/>
            <a:r>
              <a:rPr lang="en-US" sz="2000" i="1" dirty="0">
                <a:solidFill>
                  <a:srgbClr val="1E4D78"/>
                </a:solidFill>
                <a:effectLst>
                  <a:outerShdw blurRad="38100" dist="38100" dir="2700000" algn="tl">
                    <a:srgbClr val="000000">
                      <a:alpha val="43137"/>
                    </a:srgbClr>
                  </a:outerShdw>
                </a:effectLst>
              </a:rPr>
              <a:t>If you need assistance outside of regular business hours or on a holiday, you can call the 24 hour Helpline at 814-274-0240 or toll free at 1-877-334-3136.</a:t>
            </a:r>
          </a:p>
        </p:txBody>
      </p:sp>
      <p:sp>
        <p:nvSpPr>
          <p:cNvPr id="7" name="Footer Placeholder 4">
            <a:extLst>
              <a:ext uri="{FF2B5EF4-FFF2-40B4-BE49-F238E27FC236}">
                <a16:creationId xmlns:a16="http://schemas.microsoft.com/office/drawing/2014/main" id="{B435A68B-C8A9-4FC0-8DB5-641F1324E1A8}"/>
              </a:ext>
            </a:extLst>
          </p:cNvPr>
          <p:cNvSpPr>
            <a:spLocks noGrp="1"/>
          </p:cNvSpPr>
          <p:nvPr>
            <p:ph type="ftr" sz="quarter" idx="11"/>
          </p:nvPr>
        </p:nvSpPr>
        <p:spPr>
          <a:xfrm>
            <a:off x="3216116" y="8576841"/>
            <a:ext cx="425767" cy="368098"/>
          </a:xfrm>
        </p:spPr>
        <p:txBody>
          <a:bodyPr/>
          <a:lstStyle/>
          <a:p>
            <a:r>
              <a:rPr lang="en-US" sz="1200" b="1" dirty="0">
                <a:solidFill>
                  <a:srgbClr val="7030A0"/>
                </a:solidFill>
              </a:rPr>
              <a:t>10</a:t>
            </a:r>
          </a:p>
        </p:txBody>
      </p:sp>
      <p:pic>
        <p:nvPicPr>
          <p:cNvPr id="6" name="Picture 5">
            <a:extLst>
              <a:ext uri="{FF2B5EF4-FFF2-40B4-BE49-F238E27FC236}">
                <a16:creationId xmlns:a16="http://schemas.microsoft.com/office/drawing/2014/main" id="{F732646A-1576-4DBD-BC78-1B1BD05D2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1852" y="202033"/>
            <a:ext cx="963591" cy="963591"/>
          </a:xfrm>
          <a:prstGeom prst="rect">
            <a:avLst/>
          </a:prstGeom>
        </p:spPr>
      </p:pic>
      <p:sp>
        <p:nvSpPr>
          <p:cNvPr id="8" name="TextBox 7">
            <a:extLst>
              <a:ext uri="{FF2B5EF4-FFF2-40B4-BE49-F238E27FC236}">
                <a16:creationId xmlns:a16="http://schemas.microsoft.com/office/drawing/2014/main" id="{AC417715-49DB-4919-83FA-024E4F89486A}"/>
              </a:ext>
            </a:extLst>
          </p:cNvPr>
          <p:cNvSpPr txBox="1"/>
          <p:nvPr/>
        </p:nvSpPr>
        <p:spPr>
          <a:xfrm>
            <a:off x="1484452" y="352165"/>
            <a:ext cx="3889093" cy="923330"/>
          </a:xfrm>
          <a:prstGeom prst="rect">
            <a:avLst/>
          </a:prstGeom>
          <a:noFill/>
        </p:spPr>
        <p:txBody>
          <a:bodyPr wrap="square" rtlCol="0">
            <a:spAutoFit/>
          </a:bodyPr>
          <a:lstStyle/>
          <a:p>
            <a:pPr algn="ctr"/>
            <a:r>
              <a:rPr lang="en-US" dirty="0">
                <a:solidFill>
                  <a:srgbClr val="7030A0"/>
                </a:solidFill>
              </a:rPr>
              <a:t>Be sure to LIKE us on Facebook and watch for upcoming events and fundraisers!</a:t>
            </a:r>
          </a:p>
        </p:txBody>
      </p:sp>
      <p:pic>
        <p:nvPicPr>
          <p:cNvPr id="10" name="Picture 9">
            <a:extLst>
              <a:ext uri="{FF2B5EF4-FFF2-40B4-BE49-F238E27FC236}">
                <a16:creationId xmlns:a16="http://schemas.microsoft.com/office/drawing/2014/main" id="{BC1B6507-99D7-492A-BE2C-DB23C7FEA8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83" y="197108"/>
            <a:ext cx="1347366" cy="1078387"/>
          </a:xfrm>
          <a:prstGeom prst="rect">
            <a:avLst/>
          </a:prstGeom>
        </p:spPr>
      </p:pic>
      <p:sp>
        <p:nvSpPr>
          <p:cNvPr id="3" name="TextBox 2">
            <a:extLst>
              <a:ext uri="{FF2B5EF4-FFF2-40B4-BE49-F238E27FC236}">
                <a16:creationId xmlns:a16="http://schemas.microsoft.com/office/drawing/2014/main" id="{B5D78BA8-127F-4676-AC26-44E3F4B5FA98}"/>
              </a:ext>
            </a:extLst>
          </p:cNvPr>
          <p:cNvSpPr txBox="1"/>
          <p:nvPr/>
        </p:nvSpPr>
        <p:spPr>
          <a:xfrm>
            <a:off x="72883" y="2035636"/>
            <a:ext cx="6582559" cy="1754326"/>
          </a:xfrm>
          <a:prstGeom prst="rect">
            <a:avLst/>
          </a:prstGeom>
          <a:noFill/>
        </p:spPr>
        <p:txBody>
          <a:bodyPr wrap="square" rtlCol="0">
            <a:spAutoFit/>
          </a:bodyPr>
          <a:lstStyle/>
          <a:p>
            <a:r>
              <a:rPr lang="en-US" sz="1800" dirty="0">
                <a:solidFill>
                  <a:srgbClr val="C00000"/>
                </a:solidFill>
                <a:effectLst>
                  <a:outerShdw blurRad="38100" dist="38100" dir="2700000" algn="tl">
                    <a:srgbClr val="000000">
                      <a:alpha val="43137"/>
                    </a:srgbClr>
                  </a:outerShdw>
                </a:effectLst>
              </a:rPr>
              <a:t>Did you know… </a:t>
            </a:r>
            <a:r>
              <a:rPr lang="en-US" dirty="0"/>
              <a:t>w</a:t>
            </a:r>
            <a:r>
              <a:rPr lang="en-US" sz="1800" dirty="0"/>
              <a:t>e manage the</a:t>
            </a:r>
            <a:r>
              <a:rPr lang="en-US" sz="1800" dirty="0">
                <a:solidFill>
                  <a:srgbClr val="C00000"/>
                </a:solidFill>
              </a:rPr>
              <a:t> FREE</a:t>
            </a:r>
            <a:r>
              <a:rPr lang="en-US" sz="1800" dirty="0">
                <a:solidFill>
                  <a:srgbClr val="C00000"/>
                </a:solidFill>
                <a:effectLst>
                  <a:outerShdw blurRad="38100" dist="38100" dir="2700000" algn="tl">
                    <a:srgbClr val="000000">
                      <a:alpha val="43137"/>
                    </a:srgbClr>
                  </a:outerShdw>
                </a:effectLst>
              </a:rPr>
              <a:t> Child Car Safety Seat Program? </a:t>
            </a:r>
          </a:p>
          <a:p>
            <a:endParaRPr lang="en-US" dirty="0">
              <a:solidFill>
                <a:srgbClr val="C00000"/>
              </a:solidFill>
              <a:effectLst>
                <a:outerShdw blurRad="38100" dist="38100" dir="2700000" algn="tl">
                  <a:srgbClr val="000000">
                    <a:alpha val="43137"/>
                  </a:srgbClr>
                </a:outerShdw>
              </a:effectLst>
            </a:endParaRPr>
          </a:p>
          <a:p>
            <a:r>
              <a:rPr lang="en-US" sz="1800" dirty="0"/>
              <a:t>Just call and let us know the age/weight of the </a:t>
            </a:r>
          </a:p>
          <a:p>
            <a:r>
              <a:rPr lang="en-US" sz="1800" dirty="0"/>
              <a:t>child or children that require car seats and we </a:t>
            </a:r>
          </a:p>
          <a:p>
            <a:r>
              <a:rPr lang="en-US" sz="1800" dirty="0"/>
              <a:t>can schedule a time for you to view the 30 </a:t>
            </a:r>
          </a:p>
          <a:p>
            <a:r>
              <a:rPr lang="en-US" sz="1800" dirty="0"/>
              <a:t>minute safety video and pick up your car seat(s).</a:t>
            </a:r>
            <a:endParaRPr lang="en-US" dirty="0"/>
          </a:p>
        </p:txBody>
      </p:sp>
    </p:spTree>
    <p:extLst>
      <p:ext uri="{BB962C8B-B14F-4D97-AF65-F5344CB8AC3E}">
        <p14:creationId xmlns:p14="http://schemas.microsoft.com/office/powerpoint/2010/main" val="94314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7CF4DD-07C8-43D2-A8F4-AD0164E4CD95}"/>
              </a:ext>
            </a:extLst>
          </p:cNvPr>
          <p:cNvSpPr txBox="1"/>
          <p:nvPr/>
        </p:nvSpPr>
        <p:spPr>
          <a:xfrm>
            <a:off x="108584" y="396179"/>
            <a:ext cx="6640829" cy="3170099"/>
          </a:xfrm>
          <a:prstGeom prst="rect">
            <a:avLst/>
          </a:prstGeom>
          <a:noFill/>
        </p:spPr>
        <p:txBody>
          <a:bodyPr wrap="square" rtlCol="0">
            <a:spAutoFit/>
          </a:bodyPr>
          <a:lstStyle/>
          <a:p>
            <a:pPr algn="ctr"/>
            <a:r>
              <a:rPr lang="en-US" sz="2000" dirty="0">
                <a:solidFill>
                  <a:srgbClr val="5D2884"/>
                </a:solidFill>
                <a:latin typeface="Arial Rounded MT Bold" panose="020F0704030504030204" pitchFamily="34" charset="0"/>
              </a:rPr>
              <a:t>Mission Statement</a:t>
            </a:r>
          </a:p>
          <a:p>
            <a:endParaRPr lang="en-US" sz="2000" dirty="0">
              <a:solidFill>
                <a:srgbClr val="5D2884"/>
              </a:solidFill>
              <a:latin typeface="Arial Rounded MT Bold" panose="020F0704030504030204" pitchFamily="34" charset="0"/>
            </a:endParaRPr>
          </a:p>
          <a:p>
            <a:pPr algn="ctr"/>
            <a:r>
              <a:rPr lang="en-US" sz="2000" dirty="0">
                <a:solidFill>
                  <a:srgbClr val="5D2884"/>
                </a:solidFill>
                <a:latin typeface="Arial Rounded MT Bold" panose="020F0704030504030204" pitchFamily="34" charset="0"/>
              </a:rPr>
              <a:t>The mission of </a:t>
            </a:r>
            <a:r>
              <a:rPr lang="en-US" sz="2000" i="1" dirty="0">
                <a:solidFill>
                  <a:srgbClr val="5D2884"/>
                </a:solidFill>
                <a:latin typeface="Arial Rounded MT Bold" panose="020F0704030504030204" pitchFamily="34" charset="0"/>
              </a:rPr>
              <a:t>A Way Out  </a:t>
            </a:r>
            <a:r>
              <a:rPr lang="en-US" sz="2000" dirty="0">
                <a:solidFill>
                  <a:srgbClr val="5D2884"/>
                </a:solidFill>
                <a:latin typeface="Arial Rounded MT Bold" panose="020F0704030504030204" pitchFamily="34" charset="0"/>
              </a:rPr>
              <a:t>is to assist and support all victims, survivors, and families of domestic violence and sexual assault through ethical, culturally competent, and compassionate services.</a:t>
            </a:r>
          </a:p>
          <a:p>
            <a:pPr algn="ctr"/>
            <a:endParaRPr lang="en-US" sz="2000" dirty="0">
              <a:solidFill>
                <a:srgbClr val="5D2884"/>
              </a:solidFill>
              <a:latin typeface="Arial Rounded MT Bold" panose="020F0704030504030204" pitchFamily="34" charset="0"/>
            </a:endParaRPr>
          </a:p>
          <a:p>
            <a:pPr algn="ctr"/>
            <a:r>
              <a:rPr lang="en-US" sz="2000" dirty="0">
                <a:solidFill>
                  <a:srgbClr val="5D2884"/>
                </a:solidFill>
                <a:latin typeface="Arial Rounded MT Bold" panose="020F0704030504030204" pitchFamily="34" charset="0"/>
              </a:rPr>
              <a:t>We advocate for social change designed to end the cycle of abuse through dedication, community involvement and education.</a:t>
            </a:r>
          </a:p>
        </p:txBody>
      </p:sp>
      <p:pic>
        <p:nvPicPr>
          <p:cNvPr id="4" name="Picture 3">
            <a:extLst>
              <a:ext uri="{FF2B5EF4-FFF2-40B4-BE49-F238E27FC236}">
                <a16:creationId xmlns:a16="http://schemas.microsoft.com/office/drawing/2014/main" id="{E7063188-7088-473B-9A9C-6EB0DE5A8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66"/>
            <a:ext cx="1291590" cy="842108"/>
          </a:xfrm>
          <a:prstGeom prst="rect">
            <a:avLst/>
          </a:prstGeom>
        </p:spPr>
      </p:pic>
      <p:sp>
        <p:nvSpPr>
          <p:cNvPr id="7" name="Footer Placeholder 4">
            <a:extLst>
              <a:ext uri="{FF2B5EF4-FFF2-40B4-BE49-F238E27FC236}">
                <a16:creationId xmlns:a16="http://schemas.microsoft.com/office/drawing/2014/main" id="{0AD03710-7F59-440C-8090-C0F6180A4EB2}"/>
              </a:ext>
            </a:extLst>
          </p:cNvPr>
          <p:cNvSpPr txBox="1">
            <a:spLocks/>
          </p:cNvSpPr>
          <p:nvPr/>
        </p:nvSpPr>
        <p:spPr>
          <a:xfrm>
            <a:off x="3216116" y="8532701"/>
            <a:ext cx="425767" cy="54610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rgbClr val="7030A0"/>
                </a:solidFill>
              </a:rPr>
              <a:t>2</a:t>
            </a:r>
          </a:p>
        </p:txBody>
      </p:sp>
      <p:sp>
        <p:nvSpPr>
          <p:cNvPr id="26" name="TextBox 25">
            <a:extLst>
              <a:ext uri="{FF2B5EF4-FFF2-40B4-BE49-F238E27FC236}">
                <a16:creationId xmlns:a16="http://schemas.microsoft.com/office/drawing/2014/main" id="{6E59427A-6768-4C38-ACCE-F5B8AAF1544B}"/>
              </a:ext>
            </a:extLst>
          </p:cNvPr>
          <p:cNvSpPr txBox="1"/>
          <p:nvPr/>
        </p:nvSpPr>
        <p:spPr>
          <a:xfrm>
            <a:off x="1288647" y="5150614"/>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DBB92829-3202-405A-9C43-C86CDE580DB9}"/>
              </a:ext>
            </a:extLst>
          </p:cNvPr>
          <p:cNvSpPr txBox="1"/>
          <p:nvPr/>
        </p:nvSpPr>
        <p:spPr>
          <a:xfrm>
            <a:off x="176211" y="3932464"/>
            <a:ext cx="6505573" cy="2585323"/>
          </a:xfrm>
          <a:prstGeom prst="rect">
            <a:avLst/>
          </a:prstGeom>
          <a:noFill/>
        </p:spPr>
        <p:txBody>
          <a:bodyPr wrap="square" rtlCol="0">
            <a:spAutoFit/>
          </a:bodyPr>
          <a:lstStyle/>
          <a:p>
            <a:pPr algn="ctr"/>
            <a:r>
              <a:rPr lang="en-US" b="1" dirty="0">
                <a:solidFill>
                  <a:srgbClr val="292929"/>
                </a:solidFill>
                <a:effectLst/>
                <a:latin typeface="libre baskerville"/>
              </a:rPr>
              <a:t>Be sure to visit our FACEBOOK page!  </a:t>
            </a:r>
            <a:endParaRPr lang="en-US" b="1" dirty="0">
              <a:effectLst/>
            </a:endParaRPr>
          </a:p>
          <a:p>
            <a:pPr algn="ctr"/>
            <a:r>
              <a:rPr lang="en-US" b="1" dirty="0">
                <a:solidFill>
                  <a:srgbClr val="292929"/>
                </a:solidFill>
                <a:effectLst/>
                <a:latin typeface="libre baskerville"/>
              </a:rPr>
              <a:t>​</a:t>
            </a:r>
            <a:endParaRPr lang="en-US" b="1" dirty="0">
              <a:effectLst/>
            </a:endParaRPr>
          </a:p>
          <a:p>
            <a:pPr algn="ctr"/>
            <a:r>
              <a:rPr lang="en-US" b="1" dirty="0">
                <a:effectLst/>
              </a:rPr>
              <a:t>​</a:t>
            </a:r>
            <a:r>
              <a:rPr lang="en-US" b="1" dirty="0">
                <a:solidFill>
                  <a:srgbClr val="292929"/>
                </a:solidFill>
                <a:effectLst/>
                <a:latin typeface="libre baskerville"/>
              </a:rPr>
              <a:t>Throughout the month, </a:t>
            </a:r>
            <a:r>
              <a:rPr lang="en-US" b="1" i="1" dirty="0">
                <a:solidFill>
                  <a:srgbClr val="7030A0"/>
                </a:solidFill>
                <a:latin typeface="libre baskerville"/>
              </a:rPr>
              <a:t>A WAY OUT </a:t>
            </a:r>
            <a:r>
              <a:rPr lang="en-US" b="1" dirty="0">
                <a:solidFill>
                  <a:srgbClr val="292929"/>
                </a:solidFill>
                <a:effectLst/>
                <a:latin typeface="libre baskerville"/>
              </a:rPr>
              <a:t>will be raffling off some very generous donations from local businesses and friends of </a:t>
            </a:r>
            <a:r>
              <a:rPr lang="en-US" b="1" i="1" dirty="0">
                <a:solidFill>
                  <a:srgbClr val="7030A0"/>
                </a:solidFill>
                <a:effectLst/>
                <a:latin typeface="libre baskerville"/>
              </a:rPr>
              <a:t>A WAY OUT </a:t>
            </a:r>
            <a:r>
              <a:rPr lang="en-US" b="1" dirty="0">
                <a:solidFill>
                  <a:srgbClr val="292929"/>
                </a:solidFill>
                <a:effectLst/>
                <a:latin typeface="libre baskerville"/>
              </a:rPr>
              <a:t>to raise funds to assist those affected by sexual assault in Potter County. </a:t>
            </a:r>
            <a:br>
              <a:rPr lang="en-US" dirty="0"/>
            </a:br>
            <a:endParaRPr lang="en-US" dirty="0"/>
          </a:p>
          <a:p>
            <a:pPr algn="ctr"/>
            <a:r>
              <a:rPr lang="en-US" b="1" dirty="0">
                <a:solidFill>
                  <a:srgbClr val="292929"/>
                </a:solidFill>
                <a:effectLst/>
                <a:latin typeface="libre baskerville"/>
              </a:rPr>
              <a:t>Keep an eye on our page for our raffle bonanza that will start </a:t>
            </a:r>
            <a:endParaRPr lang="en-US" b="1" dirty="0">
              <a:effectLst/>
            </a:endParaRPr>
          </a:p>
          <a:p>
            <a:pPr algn="ctr"/>
            <a:r>
              <a:rPr lang="en-US" b="1" dirty="0">
                <a:solidFill>
                  <a:srgbClr val="292929"/>
                </a:solidFill>
                <a:effectLst/>
                <a:latin typeface="libre baskerville"/>
              </a:rPr>
              <a:t>a little later in the month! </a:t>
            </a:r>
            <a:endParaRPr lang="en-US" b="1" dirty="0">
              <a:effectLst/>
            </a:endParaRPr>
          </a:p>
        </p:txBody>
      </p:sp>
      <p:pic>
        <p:nvPicPr>
          <p:cNvPr id="12" name="Picture 11">
            <a:extLst>
              <a:ext uri="{FF2B5EF4-FFF2-40B4-BE49-F238E27FC236}">
                <a16:creationId xmlns:a16="http://schemas.microsoft.com/office/drawing/2014/main" id="{8EA855B7-2FCE-42D7-B058-F28933FC5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55" y="3531930"/>
            <a:ext cx="931492" cy="919618"/>
          </a:xfrm>
          <a:prstGeom prst="rect">
            <a:avLst/>
          </a:prstGeom>
        </p:spPr>
      </p:pic>
      <p:pic>
        <p:nvPicPr>
          <p:cNvPr id="8" name="Picture 7">
            <a:extLst>
              <a:ext uri="{FF2B5EF4-FFF2-40B4-BE49-F238E27FC236}">
                <a16:creationId xmlns:a16="http://schemas.microsoft.com/office/drawing/2014/main" id="{15EB382E-A6DE-4A05-9EC2-29709EA08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975" y="3603577"/>
            <a:ext cx="1105870" cy="919618"/>
          </a:xfrm>
          <a:prstGeom prst="rect">
            <a:avLst/>
          </a:prstGeom>
        </p:spPr>
      </p:pic>
      <p:pic>
        <p:nvPicPr>
          <p:cNvPr id="3" name="Picture 2">
            <a:extLst>
              <a:ext uri="{FF2B5EF4-FFF2-40B4-BE49-F238E27FC236}">
                <a16:creationId xmlns:a16="http://schemas.microsoft.com/office/drawing/2014/main" id="{6C4B4909-7526-4BD7-A62C-46580033DB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8310" y="6797646"/>
            <a:ext cx="1780687" cy="1865675"/>
          </a:xfrm>
          <a:prstGeom prst="rect">
            <a:avLst/>
          </a:prstGeom>
        </p:spPr>
      </p:pic>
      <p:pic>
        <p:nvPicPr>
          <p:cNvPr id="9" name="Picture 8">
            <a:extLst>
              <a:ext uri="{FF2B5EF4-FFF2-40B4-BE49-F238E27FC236}">
                <a16:creationId xmlns:a16="http://schemas.microsoft.com/office/drawing/2014/main" id="{1C9A3B79-20A1-4C4E-926C-314E6BBBCA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8997" y="6797646"/>
            <a:ext cx="2070874" cy="1865675"/>
          </a:xfrm>
          <a:prstGeom prst="rect">
            <a:avLst/>
          </a:prstGeom>
        </p:spPr>
      </p:pic>
      <p:sp>
        <p:nvSpPr>
          <p:cNvPr id="10" name="TextBox 9">
            <a:extLst>
              <a:ext uri="{FF2B5EF4-FFF2-40B4-BE49-F238E27FC236}">
                <a16:creationId xmlns:a16="http://schemas.microsoft.com/office/drawing/2014/main" id="{5DA844D4-4371-4D80-AEEF-C30DE4BE98D3}"/>
              </a:ext>
            </a:extLst>
          </p:cNvPr>
          <p:cNvSpPr txBox="1"/>
          <p:nvPr/>
        </p:nvSpPr>
        <p:spPr>
          <a:xfrm flipH="1">
            <a:off x="1203483" y="6503828"/>
            <a:ext cx="4876799" cy="307777"/>
          </a:xfrm>
          <a:prstGeom prst="rect">
            <a:avLst/>
          </a:prstGeom>
          <a:noFill/>
        </p:spPr>
        <p:txBody>
          <a:bodyPr wrap="square" rtlCol="0">
            <a:spAutoFit/>
          </a:bodyPr>
          <a:lstStyle/>
          <a:p>
            <a:r>
              <a:rPr lang="en-US" sz="1400" dirty="0">
                <a:solidFill>
                  <a:srgbClr val="009999"/>
                </a:solidFill>
              </a:rPr>
              <a:t>Sporting our teal outfits for Sexual Assault Awareness Month</a:t>
            </a:r>
          </a:p>
        </p:txBody>
      </p:sp>
    </p:spTree>
    <p:extLst>
      <p:ext uri="{BB962C8B-B14F-4D97-AF65-F5344CB8AC3E}">
        <p14:creationId xmlns:p14="http://schemas.microsoft.com/office/powerpoint/2010/main" val="422319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895583BC-0A86-4149-9E96-9FE5A7A73AF6}"/>
              </a:ext>
            </a:extLst>
          </p:cNvPr>
          <p:cNvSpPr txBox="1">
            <a:spLocks/>
          </p:cNvSpPr>
          <p:nvPr/>
        </p:nvSpPr>
        <p:spPr>
          <a:xfrm>
            <a:off x="3216116" y="8532701"/>
            <a:ext cx="425767" cy="54610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rgbClr val="7030A0"/>
                </a:solidFill>
              </a:rPr>
              <a:t>3</a:t>
            </a:r>
          </a:p>
        </p:txBody>
      </p:sp>
      <p:pic>
        <p:nvPicPr>
          <p:cNvPr id="3" name="Picture 2">
            <a:extLst>
              <a:ext uri="{FF2B5EF4-FFF2-40B4-BE49-F238E27FC236}">
                <a16:creationId xmlns:a16="http://schemas.microsoft.com/office/drawing/2014/main" id="{A67B4E88-DE09-497A-A75D-52C3323C8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33"/>
            <a:ext cx="3717607" cy="2091154"/>
          </a:xfrm>
          <a:prstGeom prst="rect">
            <a:avLst/>
          </a:prstGeom>
        </p:spPr>
      </p:pic>
      <p:pic>
        <p:nvPicPr>
          <p:cNvPr id="7" name="Picture 6">
            <a:extLst>
              <a:ext uri="{FF2B5EF4-FFF2-40B4-BE49-F238E27FC236}">
                <a16:creationId xmlns:a16="http://schemas.microsoft.com/office/drawing/2014/main" id="{C59AAD46-D026-47CD-867B-39864ACB1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607" y="702697"/>
            <a:ext cx="3140393" cy="1750772"/>
          </a:xfrm>
          <a:prstGeom prst="rect">
            <a:avLst/>
          </a:prstGeom>
        </p:spPr>
      </p:pic>
      <p:sp>
        <p:nvSpPr>
          <p:cNvPr id="11" name="TextBox 10">
            <a:extLst>
              <a:ext uri="{FF2B5EF4-FFF2-40B4-BE49-F238E27FC236}">
                <a16:creationId xmlns:a16="http://schemas.microsoft.com/office/drawing/2014/main" id="{360D1CB4-6B2E-4413-97A1-AFFDBBA59D99}"/>
              </a:ext>
            </a:extLst>
          </p:cNvPr>
          <p:cNvSpPr txBox="1"/>
          <p:nvPr/>
        </p:nvSpPr>
        <p:spPr>
          <a:xfrm>
            <a:off x="0" y="2900303"/>
            <a:ext cx="6754367" cy="3416320"/>
          </a:xfrm>
          <a:prstGeom prst="rect">
            <a:avLst/>
          </a:prstGeom>
          <a:noFill/>
        </p:spPr>
        <p:txBody>
          <a:bodyPr wrap="square" rtlCol="0">
            <a:spAutoFit/>
          </a:bodyPr>
          <a:lstStyle/>
          <a:p>
            <a:r>
              <a:rPr lang="en-US" sz="1200" dirty="0"/>
              <a:t>Online sexual abuse can be any type of sexual</a:t>
            </a:r>
          </a:p>
          <a:p>
            <a:r>
              <a:rPr lang="en-US" sz="1200" dirty="0"/>
              <a:t> harassment, exploitation, or abuse that takes </a:t>
            </a:r>
          </a:p>
          <a:p>
            <a:r>
              <a:rPr lang="en-US" sz="1200" dirty="0"/>
              <a:t>place through screens.</a:t>
            </a:r>
          </a:p>
          <a:p>
            <a:r>
              <a:rPr lang="en-US" sz="1200" b="1" dirty="0"/>
              <a:t>Forms of online sexual harassment or abuse:</a:t>
            </a:r>
            <a:endParaRPr lang="en-US" sz="1200" dirty="0"/>
          </a:p>
          <a:p>
            <a:pPr>
              <a:buFont typeface="Arial" panose="020B0604020202020204" pitchFamily="34" charset="0"/>
              <a:buChar char="•"/>
            </a:pPr>
            <a:r>
              <a:rPr lang="en-US" sz="1200" dirty="0"/>
              <a:t>Sending someone hateful or unwelcome comments based on sex</a:t>
            </a:r>
          </a:p>
          <a:p>
            <a:pPr>
              <a:buFont typeface="Arial" panose="020B0604020202020204" pitchFamily="34" charset="0"/>
              <a:buChar char="•"/>
            </a:pPr>
            <a:r>
              <a:rPr lang="en-US" sz="1200" dirty="0"/>
              <a:t>Sending unwanted requests to partners or strangers to send nude photos or videos or livestream </a:t>
            </a:r>
          </a:p>
          <a:p>
            <a:pPr>
              <a:buFont typeface="Arial" panose="020B0604020202020204" pitchFamily="34" charset="0"/>
              <a:buChar char="•"/>
            </a:pPr>
            <a:r>
              <a:rPr lang="en-US" sz="1200" dirty="0"/>
              <a:t>sexual acts.</a:t>
            </a:r>
          </a:p>
          <a:p>
            <a:pPr>
              <a:buFont typeface="Arial" panose="020B0604020202020204" pitchFamily="34" charset="0"/>
              <a:buChar char="•"/>
            </a:pPr>
            <a:r>
              <a:rPr lang="en-US" sz="1200" dirty="0"/>
              <a:t>Performing sexual acts on webcam without the consent of everyone involved or in inappropriate settings (like during an online work meeting).</a:t>
            </a:r>
          </a:p>
          <a:p>
            <a:pPr>
              <a:buFont typeface="Arial" panose="020B0604020202020204" pitchFamily="34" charset="0"/>
              <a:buChar char="•"/>
            </a:pPr>
            <a:r>
              <a:rPr lang="en-US" sz="1200" dirty="0"/>
              <a:t>Sharing private images or videos without the consent of everyone involved, also known as revenge porn, which is illegal.</a:t>
            </a:r>
          </a:p>
          <a:p>
            <a:pPr>
              <a:buFont typeface="Arial" panose="020B0604020202020204" pitchFamily="34" charset="0"/>
              <a:buChar char="•"/>
            </a:pPr>
            <a:r>
              <a:rPr lang="en-US" sz="1200" dirty="0"/>
              <a:t>Sharing porn in spaces where everyone has not consented to view it (like in Zoom meetings or other inappropriate places, also called Zoom bombing).</a:t>
            </a:r>
          </a:p>
          <a:p>
            <a:pPr>
              <a:buFont typeface="Arial" panose="020B0604020202020204" pitchFamily="34" charset="0"/>
              <a:buChar char="•"/>
            </a:pPr>
            <a:r>
              <a:rPr lang="en-US" sz="1200" dirty="0"/>
              <a:t>Grooming children to enable their sexual abuse either online or offline.</a:t>
            </a:r>
          </a:p>
          <a:p>
            <a:r>
              <a:rPr lang="en-US" sz="1200" dirty="0"/>
              <a:t>Just because these forms of sexual abuse take place behind a screen doesn’t make their impact on the victim any less real. While some of these behaviors are crimes, particularly any that involve sexual abuse of children, others are just as harmful. Additionally, as images of abuse could be reshared and recirculated on the internet, there is an added layer of revictimization</a:t>
            </a:r>
            <a:r>
              <a:rPr lang="en-US" sz="1000" dirty="0"/>
              <a:t>.</a:t>
            </a:r>
          </a:p>
        </p:txBody>
      </p:sp>
      <p:pic>
        <p:nvPicPr>
          <p:cNvPr id="13" name="Picture 12">
            <a:extLst>
              <a:ext uri="{FF2B5EF4-FFF2-40B4-BE49-F238E27FC236}">
                <a16:creationId xmlns:a16="http://schemas.microsoft.com/office/drawing/2014/main" id="{0F0AFC37-B817-4610-BB6F-5CC09DCC6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6670" y="2421458"/>
            <a:ext cx="1584959" cy="1183216"/>
          </a:xfrm>
          <a:prstGeom prst="rect">
            <a:avLst/>
          </a:prstGeom>
        </p:spPr>
      </p:pic>
      <p:sp>
        <p:nvSpPr>
          <p:cNvPr id="14" name="TextBox 13">
            <a:extLst>
              <a:ext uri="{FF2B5EF4-FFF2-40B4-BE49-F238E27FC236}">
                <a16:creationId xmlns:a16="http://schemas.microsoft.com/office/drawing/2014/main" id="{A74AAF84-2C84-491F-91F5-65B494C4154E}"/>
              </a:ext>
            </a:extLst>
          </p:cNvPr>
          <p:cNvSpPr txBox="1"/>
          <p:nvPr/>
        </p:nvSpPr>
        <p:spPr>
          <a:xfrm>
            <a:off x="207264" y="8640423"/>
            <a:ext cx="3008852" cy="338554"/>
          </a:xfrm>
          <a:prstGeom prst="rect">
            <a:avLst/>
          </a:prstGeom>
          <a:noFill/>
        </p:spPr>
        <p:txBody>
          <a:bodyPr wrap="square" rtlCol="0">
            <a:spAutoFit/>
          </a:bodyPr>
          <a:lstStyle/>
          <a:p>
            <a:r>
              <a:rPr lang="en-US" sz="800" dirty="0">
                <a:solidFill>
                  <a:srgbClr val="1E4D78"/>
                </a:solidFill>
              </a:rPr>
              <a:t>SOURCE: https://www.nsvrc.org/saam/2021/about/onlineabuseandtrauma</a:t>
            </a:r>
          </a:p>
        </p:txBody>
      </p:sp>
      <p:sp>
        <p:nvSpPr>
          <p:cNvPr id="16" name="TextBox 15">
            <a:extLst>
              <a:ext uri="{FF2B5EF4-FFF2-40B4-BE49-F238E27FC236}">
                <a16:creationId xmlns:a16="http://schemas.microsoft.com/office/drawing/2014/main" id="{7E47E836-DA07-4BBA-BDE8-4E8EC2C06FDF}"/>
              </a:ext>
            </a:extLst>
          </p:cNvPr>
          <p:cNvSpPr txBox="1"/>
          <p:nvPr/>
        </p:nvSpPr>
        <p:spPr>
          <a:xfrm>
            <a:off x="0" y="2456847"/>
            <a:ext cx="3008852" cy="369332"/>
          </a:xfrm>
          <a:prstGeom prst="rect">
            <a:avLst/>
          </a:prstGeom>
          <a:noFill/>
        </p:spPr>
        <p:txBody>
          <a:bodyPr wrap="square" rtlCol="0">
            <a:spAutoFit/>
          </a:bodyPr>
          <a:lstStyle/>
          <a:p>
            <a:pPr algn="ctr"/>
            <a:r>
              <a:rPr lang="en-US" b="1" dirty="0"/>
              <a:t>What is online sexual abuse?</a:t>
            </a:r>
          </a:p>
        </p:txBody>
      </p:sp>
      <p:sp>
        <p:nvSpPr>
          <p:cNvPr id="17" name="TextBox 16">
            <a:extLst>
              <a:ext uri="{FF2B5EF4-FFF2-40B4-BE49-F238E27FC236}">
                <a16:creationId xmlns:a16="http://schemas.microsoft.com/office/drawing/2014/main" id="{FA1ED7D7-74A9-4707-8BE0-F9F855185704}"/>
              </a:ext>
            </a:extLst>
          </p:cNvPr>
          <p:cNvSpPr txBox="1"/>
          <p:nvPr/>
        </p:nvSpPr>
        <p:spPr>
          <a:xfrm>
            <a:off x="103631" y="6266213"/>
            <a:ext cx="3008852" cy="369332"/>
          </a:xfrm>
          <a:prstGeom prst="rect">
            <a:avLst/>
          </a:prstGeom>
          <a:noFill/>
        </p:spPr>
        <p:txBody>
          <a:bodyPr wrap="square" rtlCol="0">
            <a:spAutoFit/>
          </a:bodyPr>
          <a:lstStyle/>
          <a:p>
            <a:r>
              <a:rPr lang="en-US" b="1" dirty="0"/>
              <a:t>Experiencing trauma online</a:t>
            </a:r>
          </a:p>
        </p:txBody>
      </p:sp>
      <p:pic>
        <p:nvPicPr>
          <p:cNvPr id="19" name="Picture 18">
            <a:extLst>
              <a:ext uri="{FF2B5EF4-FFF2-40B4-BE49-F238E27FC236}">
                <a16:creationId xmlns:a16="http://schemas.microsoft.com/office/drawing/2014/main" id="{7F94037C-562A-42EE-855F-A06F1241E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592" y="6119003"/>
            <a:ext cx="2029775" cy="1288907"/>
          </a:xfrm>
          <a:prstGeom prst="rect">
            <a:avLst/>
          </a:prstGeom>
        </p:spPr>
      </p:pic>
      <p:sp>
        <p:nvSpPr>
          <p:cNvPr id="24" name="TextBox 23">
            <a:extLst>
              <a:ext uri="{FF2B5EF4-FFF2-40B4-BE49-F238E27FC236}">
                <a16:creationId xmlns:a16="http://schemas.microsoft.com/office/drawing/2014/main" id="{68E5B522-9862-405F-A470-07D88DF540DA}"/>
              </a:ext>
            </a:extLst>
          </p:cNvPr>
          <p:cNvSpPr txBox="1"/>
          <p:nvPr/>
        </p:nvSpPr>
        <p:spPr>
          <a:xfrm>
            <a:off x="0" y="6635545"/>
            <a:ext cx="6903623" cy="2123658"/>
          </a:xfrm>
          <a:prstGeom prst="rect">
            <a:avLst/>
          </a:prstGeom>
          <a:noFill/>
        </p:spPr>
        <p:txBody>
          <a:bodyPr wrap="square" rtlCol="0">
            <a:spAutoFit/>
          </a:bodyPr>
          <a:lstStyle/>
          <a:p>
            <a:r>
              <a:rPr lang="en-US" sz="1200" b="1" dirty="0"/>
              <a:t>Trauma</a:t>
            </a:r>
            <a:r>
              <a:rPr lang="en-US" sz="1200" dirty="0"/>
              <a:t> is an intense experience(s) that causes overwhelming emotional </a:t>
            </a:r>
          </a:p>
          <a:p>
            <a:r>
              <a:rPr lang="en-US" sz="1200" dirty="0"/>
              <a:t>and psychological stress. This can include an event like an accident or </a:t>
            </a:r>
          </a:p>
          <a:p>
            <a:r>
              <a:rPr lang="en-US" sz="1200" dirty="0"/>
              <a:t>ongoing experiences that threaten or harm your well-being.</a:t>
            </a:r>
          </a:p>
          <a:p>
            <a:endParaRPr lang="en-US" sz="1200" dirty="0"/>
          </a:p>
          <a:p>
            <a:r>
              <a:rPr lang="en-US" sz="1200" dirty="0"/>
              <a:t>Each person reacts to traumatic experiences in different ways in the immediate aftermath and long term. You may feel guilt, shame, fear, anxiety, sadness, numbness, shock, withdrawal, and alone. You may have trouble sleeping, nightmares, difficulty concentrating, and feelings of being easily startled and on edge.  </a:t>
            </a:r>
          </a:p>
          <a:p>
            <a:r>
              <a:rPr lang="en-US" sz="1200" dirty="0"/>
              <a:t>Many of us may have experienced stress firsthand when we’ve received a disrespectful, de-humanizing, vulgar, or even threatening comment online. Although these experiences are unfortunately all too common in the online world, it does not make them any less harmful. Coping and healing require acknowledging the impact of online sexual abuse without dismissiveness, judgement, or shame.</a:t>
            </a:r>
          </a:p>
        </p:txBody>
      </p:sp>
    </p:spTree>
    <p:extLst>
      <p:ext uri="{BB962C8B-B14F-4D97-AF65-F5344CB8AC3E}">
        <p14:creationId xmlns:p14="http://schemas.microsoft.com/office/powerpoint/2010/main" val="321673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2B4C93-E568-449B-B619-46F261D04BDF}"/>
              </a:ext>
            </a:extLst>
          </p:cNvPr>
          <p:cNvSpPr>
            <a:spLocks noGrp="1"/>
          </p:cNvSpPr>
          <p:nvPr>
            <p:ph type="ftr" sz="quarter" idx="11"/>
          </p:nvPr>
        </p:nvSpPr>
        <p:spPr>
          <a:xfrm>
            <a:off x="3216116" y="8532701"/>
            <a:ext cx="425767" cy="546104"/>
          </a:xfrm>
        </p:spPr>
        <p:txBody>
          <a:bodyPr/>
          <a:lstStyle/>
          <a:p>
            <a:r>
              <a:rPr lang="en-US" sz="1200" b="1" dirty="0">
                <a:solidFill>
                  <a:srgbClr val="7030A0"/>
                </a:solidFill>
              </a:rPr>
              <a:t>4</a:t>
            </a:r>
          </a:p>
        </p:txBody>
      </p:sp>
      <p:sp>
        <p:nvSpPr>
          <p:cNvPr id="4" name="TextBox 3">
            <a:extLst>
              <a:ext uri="{FF2B5EF4-FFF2-40B4-BE49-F238E27FC236}">
                <a16:creationId xmlns:a16="http://schemas.microsoft.com/office/drawing/2014/main" id="{A59C4C7B-30D1-4E06-8391-69A7C1F22CE8}"/>
              </a:ext>
            </a:extLst>
          </p:cNvPr>
          <p:cNvSpPr txBox="1"/>
          <p:nvPr/>
        </p:nvSpPr>
        <p:spPr>
          <a:xfrm>
            <a:off x="207264" y="8640423"/>
            <a:ext cx="3008852" cy="338554"/>
          </a:xfrm>
          <a:prstGeom prst="rect">
            <a:avLst/>
          </a:prstGeom>
          <a:noFill/>
        </p:spPr>
        <p:txBody>
          <a:bodyPr wrap="square" rtlCol="0">
            <a:spAutoFit/>
          </a:bodyPr>
          <a:lstStyle/>
          <a:p>
            <a:r>
              <a:rPr lang="en-US" sz="800" dirty="0">
                <a:solidFill>
                  <a:srgbClr val="1E4D78"/>
                </a:solidFill>
              </a:rPr>
              <a:t>SOURCE: https://www.nsvrc.org/saam/2021/about/onlineabuseandtrauma</a:t>
            </a:r>
          </a:p>
        </p:txBody>
      </p:sp>
      <p:pic>
        <p:nvPicPr>
          <p:cNvPr id="8" name="Picture 7">
            <a:extLst>
              <a:ext uri="{FF2B5EF4-FFF2-40B4-BE49-F238E27FC236}">
                <a16:creationId xmlns:a16="http://schemas.microsoft.com/office/drawing/2014/main" id="{DD88BABF-DB77-4B42-AF6B-2AFC58CB5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2098" y="0"/>
            <a:ext cx="2485902" cy="1373461"/>
          </a:xfrm>
          <a:prstGeom prst="rect">
            <a:avLst/>
          </a:prstGeom>
        </p:spPr>
      </p:pic>
      <p:sp>
        <p:nvSpPr>
          <p:cNvPr id="9" name="TextBox 8">
            <a:extLst>
              <a:ext uri="{FF2B5EF4-FFF2-40B4-BE49-F238E27FC236}">
                <a16:creationId xmlns:a16="http://schemas.microsoft.com/office/drawing/2014/main" id="{5D67CC10-C66A-4726-9EE5-6C3A3758F895}"/>
              </a:ext>
            </a:extLst>
          </p:cNvPr>
          <p:cNvSpPr txBox="1"/>
          <p:nvPr/>
        </p:nvSpPr>
        <p:spPr>
          <a:xfrm>
            <a:off x="112418" y="57301"/>
            <a:ext cx="3221736" cy="369332"/>
          </a:xfrm>
          <a:prstGeom prst="rect">
            <a:avLst/>
          </a:prstGeom>
          <a:noFill/>
        </p:spPr>
        <p:txBody>
          <a:bodyPr wrap="square" rtlCol="0">
            <a:spAutoFit/>
          </a:bodyPr>
          <a:lstStyle/>
          <a:p>
            <a:r>
              <a:rPr lang="en-US" b="1" dirty="0"/>
              <a:t>Trauma-informed online spaces</a:t>
            </a:r>
          </a:p>
        </p:txBody>
      </p:sp>
      <p:sp>
        <p:nvSpPr>
          <p:cNvPr id="10" name="TextBox 9">
            <a:extLst>
              <a:ext uri="{FF2B5EF4-FFF2-40B4-BE49-F238E27FC236}">
                <a16:creationId xmlns:a16="http://schemas.microsoft.com/office/drawing/2014/main" id="{803E3755-5548-4110-892A-0DFEBCF71636}"/>
              </a:ext>
            </a:extLst>
          </p:cNvPr>
          <p:cNvSpPr txBox="1"/>
          <p:nvPr/>
        </p:nvSpPr>
        <p:spPr>
          <a:xfrm flipH="1">
            <a:off x="0" y="534355"/>
            <a:ext cx="6858000" cy="2492990"/>
          </a:xfrm>
          <a:prstGeom prst="rect">
            <a:avLst/>
          </a:prstGeom>
          <a:noFill/>
        </p:spPr>
        <p:txBody>
          <a:bodyPr wrap="square" rtlCol="0">
            <a:spAutoFit/>
          </a:bodyPr>
          <a:lstStyle/>
          <a:p>
            <a:r>
              <a:rPr lang="en-US" sz="1200" dirty="0"/>
              <a:t>When building communities — whether online or in-person — </a:t>
            </a:r>
          </a:p>
          <a:p>
            <a:r>
              <a:rPr lang="en-US" sz="1200" dirty="0"/>
              <a:t>it’s important to remember that many people you’re interacting with </a:t>
            </a:r>
          </a:p>
          <a:p>
            <a:r>
              <a:rPr lang="en-US" sz="1200" dirty="0"/>
              <a:t>have probably experienced some form of trauma.</a:t>
            </a:r>
          </a:p>
          <a:p>
            <a:r>
              <a:rPr lang="en-US" sz="1200" dirty="0"/>
              <a:t>Being </a:t>
            </a:r>
            <a:r>
              <a:rPr lang="en-US" sz="1200" b="1" dirty="0"/>
              <a:t>trauma-informed</a:t>
            </a:r>
            <a:r>
              <a:rPr lang="en-US" sz="1200" dirty="0"/>
              <a:t> means taking into consideration a person’s</a:t>
            </a:r>
          </a:p>
          <a:p>
            <a:r>
              <a:rPr lang="en-US" sz="1200" dirty="0"/>
              <a:t>experience of trauma and their reactions to it. </a:t>
            </a:r>
          </a:p>
          <a:p>
            <a:r>
              <a:rPr lang="en-US" sz="1200" b="1" dirty="0"/>
              <a:t>We can create trauma-informed online spaces by:</a:t>
            </a:r>
            <a:endParaRPr lang="en-US" sz="1200" dirty="0"/>
          </a:p>
          <a:p>
            <a:pPr>
              <a:buFont typeface="Arial" panose="020B0604020202020204" pitchFamily="34" charset="0"/>
              <a:buChar char="•"/>
            </a:pPr>
            <a:r>
              <a:rPr lang="en-US" sz="1200" dirty="0"/>
              <a:t>Giving participants choices about how to engage. For example, not requiring everyone to turn their video cameras on. </a:t>
            </a:r>
          </a:p>
          <a:p>
            <a:pPr>
              <a:buFont typeface="Arial" panose="020B0604020202020204" pitchFamily="34" charset="0"/>
              <a:buChar char="•"/>
            </a:pPr>
            <a:r>
              <a:rPr lang="en-US" sz="1200" dirty="0"/>
              <a:t>Make it clear if and how information shared in the space will be shared outside the space. One of your community agreements could be around not repeating others’ personal stories that are shared within the space so that participants feel comfortable.</a:t>
            </a:r>
          </a:p>
          <a:p>
            <a:pPr>
              <a:buFont typeface="Arial" panose="020B0604020202020204" pitchFamily="34" charset="0"/>
              <a:buChar char="•"/>
            </a:pPr>
            <a:r>
              <a:rPr lang="en-US" sz="1200" dirty="0"/>
              <a:t>Connecting participants to the support they may need. Let people know where they can go for help if something in the online community is triggering.</a:t>
            </a:r>
          </a:p>
        </p:txBody>
      </p:sp>
      <p:pic>
        <p:nvPicPr>
          <p:cNvPr id="12" name="Picture 11">
            <a:extLst>
              <a:ext uri="{FF2B5EF4-FFF2-40B4-BE49-F238E27FC236}">
                <a16:creationId xmlns:a16="http://schemas.microsoft.com/office/drawing/2014/main" id="{9CA490D8-BE54-447A-987D-049DD161F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952" y="3027345"/>
            <a:ext cx="2670048" cy="1971375"/>
          </a:xfrm>
          <a:prstGeom prst="rect">
            <a:avLst/>
          </a:prstGeom>
        </p:spPr>
      </p:pic>
      <p:sp>
        <p:nvSpPr>
          <p:cNvPr id="13" name="TextBox 12">
            <a:extLst>
              <a:ext uri="{FF2B5EF4-FFF2-40B4-BE49-F238E27FC236}">
                <a16:creationId xmlns:a16="http://schemas.microsoft.com/office/drawing/2014/main" id="{A097F88E-4B9A-4ECE-A6C7-AC641BEBF356}"/>
              </a:ext>
            </a:extLst>
          </p:cNvPr>
          <p:cNvSpPr txBox="1"/>
          <p:nvPr/>
        </p:nvSpPr>
        <p:spPr>
          <a:xfrm>
            <a:off x="20858" y="4904783"/>
            <a:ext cx="3221736" cy="369332"/>
          </a:xfrm>
          <a:prstGeom prst="rect">
            <a:avLst/>
          </a:prstGeom>
          <a:noFill/>
        </p:spPr>
        <p:txBody>
          <a:bodyPr wrap="square" rtlCol="0">
            <a:spAutoFit/>
          </a:bodyPr>
          <a:lstStyle/>
          <a:p>
            <a:r>
              <a:rPr lang="en-US" b="1" dirty="0"/>
              <a:t>Finding support online</a:t>
            </a:r>
          </a:p>
        </p:txBody>
      </p:sp>
      <p:sp>
        <p:nvSpPr>
          <p:cNvPr id="14" name="TextBox 13">
            <a:extLst>
              <a:ext uri="{FF2B5EF4-FFF2-40B4-BE49-F238E27FC236}">
                <a16:creationId xmlns:a16="http://schemas.microsoft.com/office/drawing/2014/main" id="{F7F32A51-23D5-4AF3-B4FD-6E100477C203}"/>
              </a:ext>
            </a:extLst>
          </p:cNvPr>
          <p:cNvSpPr txBox="1"/>
          <p:nvPr/>
        </p:nvSpPr>
        <p:spPr>
          <a:xfrm>
            <a:off x="112418" y="3081206"/>
            <a:ext cx="3837194" cy="646331"/>
          </a:xfrm>
          <a:prstGeom prst="rect">
            <a:avLst/>
          </a:prstGeom>
          <a:noFill/>
        </p:spPr>
        <p:txBody>
          <a:bodyPr wrap="square" rtlCol="0">
            <a:spAutoFit/>
          </a:bodyPr>
          <a:lstStyle/>
          <a:p>
            <a:r>
              <a:rPr lang="en-US" b="1" dirty="0"/>
              <a:t>Online sexual abuse and resources for survivors</a:t>
            </a:r>
          </a:p>
        </p:txBody>
      </p:sp>
      <p:sp>
        <p:nvSpPr>
          <p:cNvPr id="15" name="TextBox 14">
            <a:extLst>
              <a:ext uri="{FF2B5EF4-FFF2-40B4-BE49-F238E27FC236}">
                <a16:creationId xmlns:a16="http://schemas.microsoft.com/office/drawing/2014/main" id="{0A609EE1-0FF7-4875-90F2-25913710AA54}"/>
              </a:ext>
            </a:extLst>
          </p:cNvPr>
          <p:cNvSpPr txBox="1"/>
          <p:nvPr/>
        </p:nvSpPr>
        <p:spPr>
          <a:xfrm flipH="1">
            <a:off x="20858" y="3781398"/>
            <a:ext cx="4051270" cy="1015663"/>
          </a:xfrm>
          <a:prstGeom prst="rect">
            <a:avLst/>
          </a:prstGeom>
          <a:noFill/>
        </p:spPr>
        <p:txBody>
          <a:bodyPr wrap="square" rtlCol="0">
            <a:spAutoFit/>
          </a:bodyPr>
          <a:lstStyle/>
          <a:p>
            <a:r>
              <a:rPr lang="en-US" sz="1200" dirty="0"/>
              <a:t>Just like with abuse that takes place physically, online sexual harassment and abuse can be traumatic. Online sexual harassment and abuse can threaten your sense of safety and overwhelm the nervous system in the same ways harm, physical threats, and in-person events are experienced.</a:t>
            </a:r>
          </a:p>
        </p:txBody>
      </p:sp>
      <p:sp>
        <p:nvSpPr>
          <p:cNvPr id="17" name="TextBox 16">
            <a:extLst>
              <a:ext uri="{FF2B5EF4-FFF2-40B4-BE49-F238E27FC236}">
                <a16:creationId xmlns:a16="http://schemas.microsoft.com/office/drawing/2014/main" id="{E6AFF28B-8105-45C8-BBE0-3A6AF56C794A}"/>
              </a:ext>
            </a:extLst>
          </p:cNvPr>
          <p:cNvSpPr txBox="1"/>
          <p:nvPr/>
        </p:nvSpPr>
        <p:spPr>
          <a:xfrm>
            <a:off x="20858" y="5259229"/>
            <a:ext cx="6816284" cy="3416320"/>
          </a:xfrm>
          <a:prstGeom prst="rect">
            <a:avLst/>
          </a:prstGeom>
          <a:noFill/>
        </p:spPr>
        <p:txBody>
          <a:bodyPr wrap="square" rtlCol="0">
            <a:spAutoFit/>
          </a:bodyPr>
          <a:lstStyle/>
          <a:p>
            <a:r>
              <a:rPr lang="en-US" sz="1200" dirty="0"/>
              <a:t>Online sexual abuse can be traumatic, which left untreated can lead to PTSD and other long-term health issues. If you have experienced online sexual abuse, know that you are not alone, the harm you have experienced is valid, and you can seek support.</a:t>
            </a:r>
          </a:p>
          <a:p>
            <a:endParaRPr lang="en-US" sz="1200" dirty="0"/>
          </a:p>
          <a:p>
            <a:r>
              <a:rPr lang="en-US" sz="1200" b="1" dirty="0"/>
              <a:t>Online resources for survivors</a:t>
            </a:r>
            <a:endParaRPr lang="en-US" sz="1200" dirty="0"/>
          </a:p>
          <a:p>
            <a:pPr>
              <a:buFont typeface="Arial" panose="020B0604020202020204" pitchFamily="34" charset="0"/>
              <a:buChar char="•"/>
            </a:pPr>
            <a:r>
              <a:rPr lang="en-US" sz="1200" b="1" dirty="0"/>
              <a:t>Your local sexual assault resource center:</a:t>
            </a:r>
            <a:r>
              <a:rPr lang="en-US" sz="1200" dirty="0"/>
              <a:t> These community centers can help survivors of abuse, no matter when the abuse occurred and no matter if a report was made to police. Local sexual assault advocates will let you know what services are available to support survivors — whether virtually or in-person — in your community. </a:t>
            </a:r>
            <a:r>
              <a:rPr lang="en-US" sz="1200" i="1" dirty="0">
                <a:solidFill>
                  <a:srgbClr val="7030A0"/>
                </a:solidFill>
              </a:rPr>
              <a:t>(Go to our website at </a:t>
            </a:r>
            <a:r>
              <a:rPr lang="en-US" sz="1200" i="1" dirty="0">
                <a:hlinkClick r:id="rId4"/>
              </a:rPr>
              <a:t>www.myawayout.org</a:t>
            </a:r>
            <a:r>
              <a:rPr lang="en-US" sz="1200" i="1" dirty="0"/>
              <a:t> </a:t>
            </a:r>
            <a:r>
              <a:rPr lang="en-US" sz="1200" i="1" dirty="0">
                <a:solidFill>
                  <a:srgbClr val="7030A0"/>
                </a:solidFill>
              </a:rPr>
              <a:t>and click on the SURVIVOR ONLINE SUPPORT tab to see a variety of online support groups). </a:t>
            </a:r>
          </a:p>
          <a:p>
            <a:pPr>
              <a:buFont typeface="Arial" panose="020B0604020202020204" pitchFamily="34" charset="0"/>
              <a:buChar char="•"/>
            </a:pPr>
            <a:r>
              <a:rPr lang="en-US" sz="1200" b="1" dirty="0"/>
              <a:t>RAINN (Rape, Abuse &amp; Incest National Network):</a:t>
            </a:r>
            <a:r>
              <a:rPr lang="en-US" sz="1200" dirty="0"/>
              <a:t> RAINN operates the National Sexual Assault Hotline where their volunteers offer support 24/7 to survivors and their loved ones. Whether you’re looking for support, advice, or a referral, you can contact RAINN at 800-656-HOPE or </a:t>
            </a:r>
            <a:r>
              <a:rPr lang="en-US" sz="1200" dirty="0">
                <a:hlinkClick r:id="rId5" tooltip="Chat Online"/>
              </a:rPr>
              <a:t>chat online</a:t>
            </a:r>
            <a:r>
              <a:rPr lang="en-US" sz="1200" dirty="0"/>
              <a:t> with a trained support specialist.</a:t>
            </a:r>
          </a:p>
          <a:p>
            <a:pPr>
              <a:buFont typeface="Arial" panose="020B0604020202020204" pitchFamily="34" charset="0"/>
              <a:buChar char="•"/>
            </a:pPr>
            <a:r>
              <a:rPr lang="en-US" sz="1200" b="1" dirty="0"/>
              <a:t>Message boards, forums, and groups:</a:t>
            </a:r>
            <a:r>
              <a:rPr lang="en-US" sz="1200" dirty="0"/>
              <a:t> Survivors are connecting online in communities such as </a:t>
            </a:r>
            <a:r>
              <a:rPr lang="en-US" sz="1200" dirty="0">
                <a:hlinkClick r:id="rId6" tooltip="Subreddits"/>
              </a:rPr>
              <a:t>subreddits</a:t>
            </a:r>
            <a:r>
              <a:rPr lang="en-US" sz="1200" dirty="0"/>
              <a:t> where they are sharing their stories with others. While a less formal form of support, these online spaces provide a platform where survivors can share experiences and support one another.</a:t>
            </a:r>
          </a:p>
          <a:p>
            <a:endParaRPr lang="en-US" sz="1200" dirty="0"/>
          </a:p>
        </p:txBody>
      </p:sp>
    </p:spTree>
    <p:extLst>
      <p:ext uri="{BB962C8B-B14F-4D97-AF65-F5344CB8AC3E}">
        <p14:creationId xmlns:p14="http://schemas.microsoft.com/office/powerpoint/2010/main" val="380618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36980B43-6BE3-4F13-BC4D-511343FE7938}"/>
              </a:ext>
            </a:extLst>
          </p:cNvPr>
          <p:cNvSpPr>
            <a:spLocks noGrp="1"/>
          </p:cNvSpPr>
          <p:nvPr>
            <p:ph type="ftr" sz="quarter" idx="11"/>
          </p:nvPr>
        </p:nvSpPr>
        <p:spPr>
          <a:xfrm>
            <a:off x="3210470" y="8642595"/>
            <a:ext cx="425767" cy="546104"/>
          </a:xfrm>
        </p:spPr>
        <p:txBody>
          <a:bodyPr/>
          <a:lstStyle/>
          <a:p>
            <a:r>
              <a:rPr lang="en-US" sz="1200" b="1" dirty="0">
                <a:solidFill>
                  <a:srgbClr val="7030A0"/>
                </a:solidFill>
              </a:rPr>
              <a:t>5</a:t>
            </a:r>
          </a:p>
        </p:txBody>
      </p:sp>
      <p:sp>
        <p:nvSpPr>
          <p:cNvPr id="3" name="TextBox 2">
            <a:extLst>
              <a:ext uri="{FF2B5EF4-FFF2-40B4-BE49-F238E27FC236}">
                <a16:creationId xmlns:a16="http://schemas.microsoft.com/office/drawing/2014/main" id="{2192CF74-AC19-41E0-B5CD-F02F56834AC7}"/>
              </a:ext>
            </a:extLst>
          </p:cNvPr>
          <p:cNvSpPr txBox="1"/>
          <p:nvPr/>
        </p:nvSpPr>
        <p:spPr>
          <a:xfrm>
            <a:off x="207264" y="8640423"/>
            <a:ext cx="3008852" cy="461665"/>
          </a:xfrm>
          <a:prstGeom prst="rect">
            <a:avLst/>
          </a:prstGeom>
          <a:noFill/>
        </p:spPr>
        <p:txBody>
          <a:bodyPr wrap="square" rtlCol="0">
            <a:spAutoFit/>
          </a:bodyPr>
          <a:lstStyle/>
          <a:p>
            <a:r>
              <a:rPr lang="en-US" sz="800" dirty="0">
                <a:solidFill>
                  <a:srgbClr val="1E4D78"/>
                </a:solidFill>
              </a:rPr>
              <a:t>SOURCE: https://www.nsvrc.org/saam/2021/preventionresources/digitalconsentboundaries</a:t>
            </a:r>
          </a:p>
        </p:txBody>
      </p:sp>
      <p:pic>
        <p:nvPicPr>
          <p:cNvPr id="6" name="Picture 5">
            <a:extLst>
              <a:ext uri="{FF2B5EF4-FFF2-40B4-BE49-F238E27FC236}">
                <a16:creationId xmlns:a16="http://schemas.microsoft.com/office/drawing/2014/main" id="{F86B1701-9D1F-44E1-AF34-30BA8D9D8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50209" cy="950976"/>
          </a:xfrm>
          <a:prstGeom prst="rect">
            <a:avLst/>
          </a:prstGeom>
        </p:spPr>
      </p:pic>
      <p:sp>
        <p:nvSpPr>
          <p:cNvPr id="7" name="TextBox 6">
            <a:extLst>
              <a:ext uri="{FF2B5EF4-FFF2-40B4-BE49-F238E27FC236}">
                <a16:creationId xmlns:a16="http://schemas.microsoft.com/office/drawing/2014/main" id="{CDBE34A4-EBFD-418C-8D54-C46FC8334B0E}"/>
              </a:ext>
            </a:extLst>
          </p:cNvPr>
          <p:cNvSpPr txBox="1"/>
          <p:nvPr/>
        </p:nvSpPr>
        <p:spPr>
          <a:xfrm>
            <a:off x="0" y="1082867"/>
            <a:ext cx="4486656" cy="646331"/>
          </a:xfrm>
          <a:prstGeom prst="rect">
            <a:avLst/>
          </a:prstGeom>
          <a:noFill/>
        </p:spPr>
        <p:txBody>
          <a:bodyPr wrap="square" rtlCol="0">
            <a:spAutoFit/>
          </a:bodyPr>
          <a:lstStyle/>
          <a:p>
            <a:r>
              <a:rPr lang="en-US" b="1" dirty="0"/>
              <a:t>Creating a pathway for respectful online spaces with consent</a:t>
            </a:r>
          </a:p>
        </p:txBody>
      </p:sp>
      <p:pic>
        <p:nvPicPr>
          <p:cNvPr id="10" name="Picture 9">
            <a:extLst>
              <a:ext uri="{FF2B5EF4-FFF2-40B4-BE49-F238E27FC236}">
                <a16:creationId xmlns:a16="http://schemas.microsoft.com/office/drawing/2014/main" id="{7FFC9CFD-75AB-4C0E-989B-156D97E7D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656" y="475488"/>
            <a:ext cx="2371344" cy="1524000"/>
          </a:xfrm>
          <a:prstGeom prst="rect">
            <a:avLst/>
          </a:prstGeom>
        </p:spPr>
      </p:pic>
      <p:sp>
        <p:nvSpPr>
          <p:cNvPr id="12" name="TextBox 11">
            <a:extLst>
              <a:ext uri="{FF2B5EF4-FFF2-40B4-BE49-F238E27FC236}">
                <a16:creationId xmlns:a16="http://schemas.microsoft.com/office/drawing/2014/main" id="{8BE7610B-724F-4656-B1BC-803183957CC5}"/>
              </a:ext>
            </a:extLst>
          </p:cNvPr>
          <p:cNvSpPr txBox="1"/>
          <p:nvPr/>
        </p:nvSpPr>
        <p:spPr>
          <a:xfrm>
            <a:off x="0" y="1729198"/>
            <a:ext cx="6790944" cy="2492990"/>
          </a:xfrm>
          <a:prstGeom prst="rect">
            <a:avLst/>
          </a:prstGeom>
          <a:noFill/>
        </p:spPr>
        <p:txBody>
          <a:bodyPr wrap="square" rtlCol="0">
            <a:spAutoFit/>
          </a:bodyPr>
          <a:lstStyle/>
          <a:p>
            <a:r>
              <a:rPr lang="en-US" sz="1200" dirty="0"/>
              <a:t>From apps to online dating websites, there are many ways people are </a:t>
            </a:r>
          </a:p>
          <a:p>
            <a:r>
              <a:rPr lang="en-US" sz="1200" dirty="0"/>
              <a:t>connecting online. Although you aren’t talking face-to-face with </a:t>
            </a:r>
          </a:p>
          <a:p>
            <a:r>
              <a:rPr lang="en-US" sz="1200" dirty="0"/>
              <a:t>someone, consent still needs to be communicated along the way. You should always consider how your actions might make another person feel and ask questions if you don’t know.</a:t>
            </a:r>
          </a:p>
          <a:p>
            <a:r>
              <a:rPr lang="en-US" sz="1200" dirty="0"/>
              <a:t>Unlike in-person interactions, there may not be body language cues, like eye contact, that can indicate how someone is really feeling. So when we communicate online, it’s important to develop new ways to recognize others’ boundaries and give them the space to recognize our boundaries as well. If we shift from making assumptions to clearly communicating our boundaries and asking questions when we’re not sure, we can create a pathway to more respectful online spaces.</a:t>
            </a:r>
          </a:p>
          <a:p>
            <a:r>
              <a:rPr lang="en-US" sz="1200" dirty="0"/>
              <a:t>We show respect for ourselves and for others in everyday ways when we practice consent. Consent sets a baseline for using our actions and words to demonstrate the value of others through respecting their limits. Consent gives us a framework for how to communicate boundaries and understand how our choices impact others.</a:t>
            </a:r>
          </a:p>
        </p:txBody>
      </p:sp>
      <p:sp>
        <p:nvSpPr>
          <p:cNvPr id="13" name="TextBox 12">
            <a:extLst>
              <a:ext uri="{FF2B5EF4-FFF2-40B4-BE49-F238E27FC236}">
                <a16:creationId xmlns:a16="http://schemas.microsoft.com/office/drawing/2014/main" id="{EE3C134F-C06B-49B8-B4CE-2D653B429B47}"/>
              </a:ext>
            </a:extLst>
          </p:cNvPr>
          <p:cNvSpPr txBox="1"/>
          <p:nvPr/>
        </p:nvSpPr>
        <p:spPr>
          <a:xfrm>
            <a:off x="0" y="4222188"/>
            <a:ext cx="4102607" cy="369332"/>
          </a:xfrm>
          <a:prstGeom prst="rect">
            <a:avLst/>
          </a:prstGeom>
          <a:noFill/>
        </p:spPr>
        <p:txBody>
          <a:bodyPr wrap="square" rtlCol="0">
            <a:spAutoFit/>
          </a:bodyPr>
          <a:lstStyle/>
          <a:p>
            <a:r>
              <a:rPr lang="en-US" b="1" dirty="0"/>
              <a:t>Consent in online contexts and situations</a:t>
            </a:r>
          </a:p>
        </p:txBody>
      </p:sp>
      <p:pic>
        <p:nvPicPr>
          <p:cNvPr id="15" name="Picture 14">
            <a:extLst>
              <a:ext uri="{FF2B5EF4-FFF2-40B4-BE49-F238E27FC236}">
                <a16:creationId xmlns:a16="http://schemas.microsoft.com/office/drawing/2014/main" id="{97E920C1-C167-4D42-B58F-49D593188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656" y="4167094"/>
            <a:ext cx="2371344" cy="1524000"/>
          </a:xfrm>
          <a:prstGeom prst="rect">
            <a:avLst/>
          </a:prstGeom>
        </p:spPr>
      </p:pic>
      <p:sp>
        <p:nvSpPr>
          <p:cNvPr id="18" name="TextBox 17">
            <a:extLst>
              <a:ext uri="{FF2B5EF4-FFF2-40B4-BE49-F238E27FC236}">
                <a16:creationId xmlns:a16="http://schemas.microsoft.com/office/drawing/2014/main" id="{23A6DA56-2CB6-4AF6-A610-CD745FAE59E6}"/>
              </a:ext>
            </a:extLst>
          </p:cNvPr>
          <p:cNvSpPr txBox="1"/>
          <p:nvPr/>
        </p:nvSpPr>
        <p:spPr>
          <a:xfrm>
            <a:off x="0" y="4549579"/>
            <a:ext cx="4486656" cy="646331"/>
          </a:xfrm>
          <a:prstGeom prst="rect">
            <a:avLst/>
          </a:prstGeom>
          <a:noFill/>
        </p:spPr>
        <p:txBody>
          <a:bodyPr wrap="square" rtlCol="0">
            <a:spAutoFit/>
          </a:bodyPr>
          <a:lstStyle/>
          <a:p>
            <a:r>
              <a:rPr lang="en-US" sz="1200" dirty="0"/>
              <a:t>When it comes to sexual activities that take place through screens, such as sexting, sending nude photos, or connecting for in-person physical sex, digital consent is a baseline for moving forward.</a:t>
            </a:r>
          </a:p>
        </p:txBody>
      </p:sp>
      <p:sp>
        <p:nvSpPr>
          <p:cNvPr id="19" name="TextBox 18">
            <a:extLst>
              <a:ext uri="{FF2B5EF4-FFF2-40B4-BE49-F238E27FC236}">
                <a16:creationId xmlns:a16="http://schemas.microsoft.com/office/drawing/2014/main" id="{89B90631-9CB8-4190-9B0F-00A8A13753D8}"/>
              </a:ext>
            </a:extLst>
          </p:cNvPr>
          <p:cNvSpPr txBox="1"/>
          <p:nvPr/>
        </p:nvSpPr>
        <p:spPr>
          <a:xfrm>
            <a:off x="0" y="5251947"/>
            <a:ext cx="6858000" cy="3416320"/>
          </a:xfrm>
          <a:prstGeom prst="rect">
            <a:avLst/>
          </a:prstGeom>
          <a:noFill/>
        </p:spPr>
        <p:txBody>
          <a:bodyPr wrap="square" rtlCol="0">
            <a:spAutoFit/>
          </a:bodyPr>
          <a:lstStyle/>
          <a:p>
            <a:r>
              <a:rPr lang="en-US" sz="1200" b="1" dirty="0"/>
              <a:t>Digital consent</a:t>
            </a:r>
            <a:r>
              <a:rPr lang="en-US" sz="1200" dirty="0"/>
              <a:t> is a way to refer to sexual consent that happens </a:t>
            </a:r>
          </a:p>
          <a:p>
            <a:r>
              <a:rPr lang="en-US" sz="1200" dirty="0"/>
              <a:t>through screens. Just like in real-life sexual encounters, consent should </a:t>
            </a:r>
          </a:p>
          <a:p>
            <a:r>
              <a:rPr lang="en-US" sz="1200" dirty="0"/>
              <a:t>be an on-going conversation when communicating digitally. Although</a:t>
            </a:r>
          </a:p>
          <a:p>
            <a:r>
              <a:rPr lang="en-US" sz="1200" dirty="0"/>
              <a:t> you aren’t talking face-to-face, you should always consider how your actions might make another person feel and ask questions if you don’t know.</a:t>
            </a:r>
          </a:p>
          <a:p>
            <a:r>
              <a:rPr lang="en-US" sz="1200" b="1" dirty="0"/>
              <a:t>We can practice digital consent by:</a:t>
            </a:r>
            <a:endParaRPr lang="en-US" sz="1200" dirty="0"/>
          </a:p>
          <a:p>
            <a:pPr>
              <a:buFont typeface="Arial" panose="020B0604020202020204" pitchFamily="34" charset="0"/>
              <a:buChar char="•"/>
            </a:pPr>
            <a:r>
              <a:rPr lang="en-US" sz="1200" dirty="0"/>
              <a:t>Asking permission before sending explicit messages or texts</a:t>
            </a:r>
          </a:p>
          <a:p>
            <a:pPr>
              <a:buFont typeface="Arial" panose="020B0604020202020204" pitchFamily="34" charset="0"/>
              <a:buChar char="•"/>
            </a:pPr>
            <a:r>
              <a:rPr lang="en-US" sz="1200" dirty="0"/>
              <a:t>Respecting the decisions of others once you ask. It’s never okay to coerce or pressure someone to send photos or record sexual acts. If someone says no after you ask for digital consent, respect their choice and move on.</a:t>
            </a:r>
          </a:p>
          <a:p>
            <a:pPr>
              <a:buFont typeface="Arial" panose="020B0604020202020204" pitchFamily="34" charset="0"/>
              <a:buChar char="•"/>
            </a:pPr>
            <a:r>
              <a:rPr lang="en-US" sz="1200" dirty="0"/>
              <a:t>Understanding that everyone has boundaries around meeting up in real life. If you’ve met online or on an app, make sure you both agree on the next steps and feel safe and comfortable with meeting up in person. Regardless of what others expect, everyone has the right to decide what is best for them and to act on those values.</a:t>
            </a:r>
          </a:p>
          <a:p>
            <a:pPr>
              <a:buFont typeface="Arial" panose="020B0604020202020204" pitchFamily="34" charset="0"/>
              <a:buChar char="•"/>
            </a:pPr>
            <a:r>
              <a:rPr lang="en-US" sz="1200" dirty="0"/>
              <a:t>Asking each time. Getting digital consent is important every time — even if your partner agreed to something before, they are not obligated to agree to do it again.</a:t>
            </a:r>
          </a:p>
          <a:p>
            <a:r>
              <a:rPr lang="en-US" sz="1200" dirty="0"/>
              <a:t>Consent isn’t only important when it comes to sex — there are everyday ways that we negotiate our needs with the needs of others.</a:t>
            </a:r>
          </a:p>
        </p:txBody>
      </p:sp>
    </p:spTree>
    <p:extLst>
      <p:ext uri="{BB962C8B-B14F-4D97-AF65-F5344CB8AC3E}">
        <p14:creationId xmlns:p14="http://schemas.microsoft.com/office/powerpoint/2010/main" val="251306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15AC77-3A33-45FC-BB20-4DA5C6B71195}"/>
              </a:ext>
            </a:extLst>
          </p:cNvPr>
          <p:cNvSpPr>
            <a:spLocks noGrp="1"/>
          </p:cNvSpPr>
          <p:nvPr>
            <p:ph type="ftr" sz="quarter" idx="11"/>
          </p:nvPr>
        </p:nvSpPr>
        <p:spPr/>
        <p:txBody>
          <a:bodyPr/>
          <a:lstStyle/>
          <a:p>
            <a:r>
              <a:rPr lang="en-US" sz="1200" b="1" dirty="0">
                <a:solidFill>
                  <a:srgbClr val="7030A0"/>
                </a:solidFill>
                <a:cs typeface="Calibri" panose="020F0502020204030204" pitchFamily="34" charset="0"/>
              </a:rPr>
              <a:t>6</a:t>
            </a:r>
          </a:p>
        </p:txBody>
      </p:sp>
      <p:pic>
        <p:nvPicPr>
          <p:cNvPr id="4" name="Picture 3">
            <a:extLst>
              <a:ext uri="{FF2B5EF4-FFF2-40B4-BE49-F238E27FC236}">
                <a16:creationId xmlns:a16="http://schemas.microsoft.com/office/drawing/2014/main" id="{CB6DE376-B93E-4AFC-BD74-13000CD1D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127926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FDFE1E9B-E4F6-4890-8709-453FB331F96F}"/>
              </a:ext>
            </a:extLst>
          </p:cNvPr>
          <p:cNvSpPr>
            <a:spLocks noGrp="1"/>
          </p:cNvSpPr>
          <p:nvPr>
            <p:ph type="ftr" sz="quarter" idx="11"/>
          </p:nvPr>
        </p:nvSpPr>
        <p:spPr>
          <a:xfrm>
            <a:off x="3216116" y="8532701"/>
            <a:ext cx="425767" cy="546104"/>
          </a:xfrm>
        </p:spPr>
        <p:txBody>
          <a:bodyPr/>
          <a:lstStyle/>
          <a:p>
            <a:r>
              <a:rPr lang="en-US" sz="1200" b="1" dirty="0">
                <a:solidFill>
                  <a:srgbClr val="7030A0"/>
                </a:solidFill>
              </a:rPr>
              <a:t>7</a:t>
            </a:r>
          </a:p>
        </p:txBody>
      </p:sp>
      <p:pic>
        <p:nvPicPr>
          <p:cNvPr id="3" name="Picture 2">
            <a:extLst>
              <a:ext uri="{FF2B5EF4-FFF2-40B4-BE49-F238E27FC236}">
                <a16:creationId xmlns:a16="http://schemas.microsoft.com/office/drawing/2014/main" id="{D5B21407-2F74-438D-99EF-333A6C47F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185995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975F7A74-70AD-44B8-B917-74ABAE265839}"/>
              </a:ext>
            </a:extLst>
          </p:cNvPr>
          <p:cNvSpPr txBox="1">
            <a:spLocks/>
          </p:cNvSpPr>
          <p:nvPr/>
        </p:nvSpPr>
        <p:spPr>
          <a:xfrm>
            <a:off x="3216116" y="8576841"/>
            <a:ext cx="425767" cy="368098"/>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rgbClr val="7030A0"/>
                </a:solidFill>
              </a:rPr>
              <a:t>8</a:t>
            </a:r>
          </a:p>
        </p:txBody>
      </p:sp>
      <p:pic>
        <p:nvPicPr>
          <p:cNvPr id="3" name="Picture 2">
            <a:extLst>
              <a:ext uri="{FF2B5EF4-FFF2-40B4-BE49-F238E27FC236}">
                <a16:creationId xmlns:a16="http://schemas.microsoft.com/office/drawing/2014/main" id="{233A93FA-C262-4B27-AAD2-A58B2D756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8576841"/>
          </a:xfrm>
          <a:prstGeom prst="rect">
            <a:avLst/>
          </a:prstGeom>
        </p:spPr>
      </p:pic>
      <p:sp>
        <p:nvSpPr>
          <p:cNvPr id="4" name="TextBox 3">
            <a:extLst>
              <a:ext uri="{FF2B5EF4-FFF2-40B4-BE49-F238E27FC236}">
                <a16:creationId xmlns:a16="http://schemas.microsoft.com/office/drawing/2014/main" id="{100604CF-3A83-43B1-A7F5-88B079E3ABE6}"/>
              </a:ext>
            </a:extLst>
          </p:cNvPr>
          <p:cNvSpPr txBox="1"/>
          <p:nvPr/>
        </p:nvSpPr>
        <p:spPr>
          <a:xfrm>
            <a:off x="209934" y="-37416"/>
            <a:ext cx="6438130" cy="523220"/>
          </a:xfrm>
          <a:prstGeom prst="rect">
            <a:avLst/>
          </a:prstGeom>
          <a:noFill/>
        </p:spPr>
        <p:txBody>
          <a:bodyPr wrap="square" rtlCol="0">
            <a:spAutoFit/>
          </a:bodyPr>
          <a:lstStyle/>
          <a:p>
            <a:pPr algn="ctr"/>
            <a:r>
              <a:rPr lang="en-US" sz="2800" b="1" i="1" dirty="0">
                <a:solidFill>
                  <a:srgbClr val="7030A0"/>
                </a:solidFill>
                <a:latin typeface="Georgia" panose="02040502050405020303" pitchFamily="18" charset="0"/>
              </a:rPr>
              <a:t>Protecting Your Phone Privacy</a:t>
            </a:r>
          </a:p>
        </p:txBody>
      </p:sp>
    </p:spTree>
    <p:extLst>
      <p:ext uri="{BB962C8B-B14F-4D97-AF65-F5344CB8AC3E}">
        <p14:creationId xmlns:p14="http://schemas.microsoft.com/office/powerpoint/2010/main" val="147698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D206F8-74B9-4DC8-8B34-D62CF15A7A4B}"/>
              </a:ext>
            </a:extLst>
          </p:cNvPr>
          <p:cNvSpPr txBox="1"/>
          <p:nvPr/>
        </p:nvSpPr>
        <p:spPr>
          <a:xfrm>
            <a:off x="15541" y="128251"/>
            <a:ext cx="6826917" cy="8463855"/>
          </a:xfrm>
          <a:prstGeom prst="rect">
            <a:avLst/>
          </a:prstGeom>
          <a:noFill/>
        </p:spPr>
        <p:txBody>
          <a:bodyPr wrap="square" rtlCol="0">
            <a:spAutoFit/>
          </a:bodyPr>
          <a:lstStyle/>
          <a:p>
            <a:endParaRPr lang="en-US" sz="1600" dirty="0"/>
          </a:p>
          <a:p>
            <a:pPr marL="285750" indent="-285750">
              <a:buFont typeface="Wingdings" panose="05000000000000000000" pitchFamily="2" charset="2"/>
              <a:buChar char="Ø"/>
            </a:pPr>
            <a:r>
              <a:rPr lang="en-US" sz="1600" b="1" dirty="0">
                <a:solidFill>
                  <a:schemeClr val="accent6">
                    <a:lumMod val="75000"/>
                  </a:schemeClr>
                </a:solidFill>
                <a:effectLst>
                  <a:outerShdw blurRad="38100" dist="38100" dir="2700000" algn="tl">
                    <a:srgbClr val="000000">
                      <a:alpha val="43137"/>
                    </a:srgbClr>
                  </a:outerShdw>
                </a:effectLst>
              </a:rPr>
              <a:t>FOOD BANKS:</a:t>
            </a:r>
            <a:br>
              <a:rPr lang="en-US" sz="1600" b="1" dirty="0">
                <a:solidFill>
                  <a:schemeClr val="accent6">
                    <a:lumMod val="75000"/>
                  </a:schemeClr>
                </a:solidFill>
                <a:effectLst>
                  <a:outerShdw blurRad="38100" dist="38100" dir="2700000" algn="tl">
                    <a:srgbClr val="000000">
                      <a:alpha val="43137"/>
                    </a:srgbClr>
                  </a:outerShdw>
                </a:effectLst>
              </a:rPr>
            </a:br>
            <a:br>
              <a:rPr lang="en-US" sz="1600" b="1" dirty="0">
                <a:solidFill>
                  <a:schemeClr val="accent6">
                    <a:lumMod val="75000"/>
                  </a:schemeClr>
                </a:solidFill>
                <a:effectLst>
                  <a:outerShdw blurRad="38100" dist="38100" dir="2700000" algn="tl">
                    <a:srgbClr val="000000">
                      <a:alpha val="43137"/>
                    </a:srgbClr>
                  </a:outerShdw>
                </a:effectLst>
              </a:rPr>
            </a:br>
            <a:br>
              <a:rPr lang="en-US" sz="1600" b="1" dirty="0">
                <a:solidFill>
                  <a:schemeClr val="accent6">
                    <a:lumMod val="75000"/>
                  </a:schemeClr>
                </a:solidFill>
                <a:effectLst>
                  <a:outerShdw blurRad="38100" dist="38100" dir="2700000" algn="tl">
                    <a:srgbClr val="000000">
                      <a:alpha val="43137"/>
                    </a:srgbClr>
                  </a:outerShdw>
                </a:effectLst>
              </a:rPr>
            </a:br>
            <a:endParaRPr lang="en-US" sz="1600" b="1" dirty="0">
              <a:solidFill>
                <a:schemeClr val="accent6">
                  <a:lumMod val="75000"/>
                </a:schemeClr>
              </a:solidFill>
              <a:effectLst>
                <a:outerShdw blurRad="38100" dist="38100" dir="2700000" algn="tl">
                  <a:srgbClr val="000000">
                    <a:alpha val="43137"/>
                  </a:srgbClr>
                </a:outerShdw>
              </a:effectLst>
            </a:endParaRPr>
          </a:p>
          <a:p>
            <a:pPr marL="285750" indent="-285750">
              <a:buFont typeface="Wingdings" panose="05000000000000000000" pitchFamily="2" charset="2"/>
              <a:buChar char="Ø"/>
            </a:pPr>
            <a:r>
              <a:rPr lang="en-US" sz="1600" b="1" dirty="0"/>
              <a:t>Coudersport</a:t>
            </a:r>
            <a:r>
              <a:rPr lang="en-US" sz="1600" dirty="0"/>
              <a:t> / Alliance Church,  – 7 Alliance Ave, every Tues &amp; Thurs, 10:30am – 1:30pm, 814-274-8661</a:t>
            </a:r>
            <a:br>
              <a:rPr lang="en-US" sz="1600" dirty="0"/>
            </a:br>
            <a:endParaRPr lang="en-US" sz="1600" dirty="0"/>
          </a:p>
          <a:p>
            <a:pPr marL="285750" indent="-285750">
              <a:buFont typeface="Wingdings" panose="05000000000000000000" pitchFamily="2" charset="2"/>
              <a:buChar char="Ø"/>
            </a:pPr>
            <a:r>
              <a:rPr lang="en-US" sz="1600" b="1" dirty="0"/>
              <a:t>Austin</a:t>
            </a:r>
            <a:r>
              <a:rPr lang="en-US" sz="1600" dirty="0"/>
              <a:t> / Austin Fire Hall, 42 W Main St, every 3</a:t>
            </a:r>
            <a:r>
              <a:rPr lang="en-US" sz="1600" baseline="30000" dirty="0"/>
              <a:t>rd</a:t>
            </a:r>
            <a:r>
              <a:rPr lang="en-US" sz="1600" dirty="0"/>
              <a:t> Tues, Check Austin Food Pantry FB page for time(s), 814-647-8562</a:t>
            </a:r>
            <a:br>
              <a:rPr lang="en-US" sz="1600" dirty="0"/>
            </a:br>
            <a:br>
              <a:rPr lang="en-US" sz="1600" dirty="0"/>
            </a:br>
            <a:r>
              <a:rPr lang="en-US" sz="1600" b="1" dirty="0"/>
              <a:t>Roulette</a:t>
            </a:r>
            <a:r>
              <a:rPr lang="en-US" sz="1600" dirty="0"/>
              <a:t> / Firehall, Times TBD monthly, 814-544-7365</a:t>
            </a:r>
            <a:br>
              <a:rPr lang="en-US" sz="1600" dirty="0"/>
            </a:br>
            <a:br>
              <a:rPr lang="en-US" sz="1600" dirty="0"/>
            </a:br>
            <a:r>
              <a:rPr lang="en-US" sz="1600" b="1" dirty="0"/>
              <a:t>Ulysses</a:t>
            </a:r>
            <a:r>
              <a:rPr lang="en-US" sz="1600" dirty="0"/>
              <a:t> / Zion Christian Assembly, 4</a:t>
            </a:r>
            <a:r>
              <a:rPr lang="en-US" sz="1600" baseline="30000" dirty="0"/>
              <a:t>th</a:t>
            </a:r>
            <a:r>
              <a:rPr lang="en-US" sz="1600" dirty="0"/>
              <a:t> Thursday, 10-11am. 814-848-7407</a:t>
            </a:r>
            <a:br>
              <a:rPr lang="en-US" sz="1600" dirty="0"/>
            </a:br>
            <a:br>
              <a:rPr lang="en-US" sz="1600" dirty="0"/>
            </a:br>
            <a:r>
              <a:rPr lang="en-US" sz="1600" b="1" dirty="0"/>
              <a:t>Galeton</a:t>
            </a:r>
            <a:r>
              <a:rPr lang="en-US" sz="1600" dirty="0"/>
              <a:t> / St. Paul Lutheran Church, 4</a:t>
            </a:r>
            <a:r>
              <a:rPr lang="en-US" sz="1600" baseline="30000" dirty="0"/>
              <a:t>th</a:t>
            </a:r>
            <a:r>
              <a:rPr lang="en-US" sz="1600" dirty="0"/>
              <a:t> Friday, 10-11am. 814-435-2471</a:t>
            </a:r>
            <a:br>
              <a:rPr lang="en-US" sz="1600" dirty="0"/>
            </a:br>
            <a:br>
              <a:rPr lang="en-US" sz="1600" dirty="0"/>
            </a:br>
            <a:r>
              <a:rPr lang="en-US" sz="1600" b="1" dirty="0"/>
              <a:t>Shinglehouse</a:t>
            </a:r>
            <a:r>
              <a:rPr lang="en-US" sz="1600" dirty="0"/>
              <a:t> / Methodist Church, 4</a:t>
            </a:r>
            <a:r>
              <a:rPr lang="en-US" sz="1600" baseline="30000" dirty="0"/>
              <a:t>th</a:t>
            </a:r>
            <a:r>
              <a:rPr lang="en-US" sz="1600" dirty="0"/>
              <a:t>  Saturday, 9-10am. 814-698-2144</a:t>
            </a:r>
            <a:br>
              <a:rPr lang="en-US" sz="1600" dirty="0"/>
            </a:br>
            <a:br>
              <a:rPr lang="en-US" sz="1600" dirty="0"/>
            </a:br>
            <a:endParaRPr lang="en-US" sz="1600" dirty="0"/>
          </a:p>
          <a:p>
            <a:pPr marL="285750" indent="-285750">
              <a:buFont typeface="Wingdings" panose="05000000000000000000" pitchFamily="2" charset="2"/>
              <a:buChar char="Ø"/>
            </a:pPr>
            <a:r>
              <a:rPr lang="en-US" sz="1600" dirty="0">
                <a:solidFill>
                  <a:srgbClr val="0070C0"/>
                </a:solidFill>
                <a:effectLst>
                  <a:outerShdw blurRad="38100" dist="38100" dir="2700000" algn="tl">
                    <a:srgbClr val="000000">
                      <a:alpha val="43137"/>
                    </a:srgbClr>
                  </a:outerShdw>
                </a:effectLst>
              </a:rPr>
              <a:t>AA MEETINGS:</a:t>
            </a:r>
            <a:br>
              <a:rPr lang="en-US" sz="1600" dirty="0">
                <a:solidFill>
                  <a:srgbClr val="0070C0"/>
                </a:solidFill>
                <a:effectLst>
                  <a:outerShdw blurRad="38100" dist="38100" dir="2700000" algn="tl">
                    <a:srgbClr val="000000">
                      <a:alpha val="43137"/>
                    </a:srgbClr>
                  </a:outerShdw>
                </a:effectLst>
              </a:rPr>
            </a:br>
            <a:r>
              <a:rPr lang="en-US" sz="1600" b="1" dirty="0"/>
              <a:t>TUESDAY	</a:t>
            </a:r>
            <a:r>
              <a:rPr lang="en-US" sz="1600" b="1" dirty="0">
                <a:effectLst>
                  <a:outerShdw blurRad="38100" dist="38100" dir="2700000" algn="tl">
                    <a:srgbClr val="000000">
                      <a:alpha val="43137"/>
                    </a:srgbClr>
                  </a:outerShdw>
                </a:effectLst>
              </a:rPr>
              <a:t>	</a:t>
            </a:r>
            <a:r>
              <a:rPr lang="en-US" sz="1600" dirty="0"/>
              <a:t>8pm @ Christ Episcopal Church, Coudersport</a:t>
            </a:r>
            <a:br>
              <a:rPr lang="en-US" sz="1600" dirty="0"/>
            </a:br>
            <a:br>
              <a:rPr lang="en-US" sz="1600" dirty="0">
                <a:effectLst>
                  <a:outerShdw blurRad="38100" dist="38100" dir="2700000" algn="tl">
                    <a:srgbClr val="000000">
                      <a:alpha val="43137"/>
                    </a:srgbClr>
                  </a:outerShdw>
                </a:effectLst>
              </a:rPr>
            </a:br>
            <a:r>
              <a:rPr lang="en-US" sz="1600" b="1" dirty="0"/>
              <a:t>WEDNESDAY		</a:t>
            </a:r>
            <a:r>
              <a:rPr lang="en-US" sz="1600" dirty="0"/>
              <a:t>Noon @ St. Paul’s Lutheran Church, Coudersport and</a:t>
            </a:r>
            <a:br>
              <a:rPr lang="en-US" sz="1600" dirty="0"/>
            </a:br>
            <a:r>
              <a:rPr lang="en-US" sz="1600" dirty="0"/>
              <a:t>				8 pm @ St. Eulalia’s Catholic Church, Coudersport</a:t>
            </a:r>
            <a:br>
              <a:rPr lang="en-US" sz="1600" dirty="0"/>
            </a:br>
            <a:br>
              <a:rPr lang="en-US" sz="1600" dirty="0"/>
            </a:br>
            <a:r>
              <a:rPr lang="en-US" sz="1600" b="1" dirty="0"/>
              <a:t>THURSDAY</a:t>
            </a:r>
            <a:r>
              <a:rPr lang="en-US" sz="1600" dirty="0">
                <a:effectLst>
                  <a:outerShdw blurRad="38100" dist="38100" dir="2700000" algn="tl">
                    <a:srgbClr val="000000">
                      <a:alpha val="43137"/>
                    </a:srgbClr>
                  </a:outerShdw>
                </a:effectLst>
              </a:rPr>
              <a:t>		</a:t>
            </a:r>
            <a:r>
              <a:rPr lang="en-US" sz="1600" i="1" dirty="0"/>
              <a:t>AL-ANON,</a:t>
            </a:r>
            <a:r>
              <a:rPr lang="en-US" sz="1600" dirty="0"/>
              <a:t> 6-7pm @ First Presbyterian Church, 						Coudersport</a:t>
            </a:r>
            <a:br>
              <a:rPr lang="en-US" sz="1600" dirty="0"/>
            </a:br>
            <a:r>
              <a:rPr lang="en-US" sz="1600" dirty="0"/>
              <a:t>				AA, 7pm @ Park United Methodist Church, Coudersport</a:t>
            </a:r>
            <a:br>
              <a:rPr lang="en-US" sz="1600" dirty="0"/>
            </a:br>
            <a:br>
              <a:rPr lang="en-US" sz="1600" dirty="0"/>
            </a:br>
            <a:r>
              <a:rPr lang="en-US" sz="1600" b="1" dirty="0"/>
              <a:t>FRIDAY</a:t>
            </a:r>
            <a:r>
              <a:rPr lang="en-US" sz="1600" dirty="0"/>
              <a:t> 		8pm @ St. Augustine Rectory, Austin and </a:t>
            </a:r>
            <a:br>
              <a:rPr lang="en-US" sz="1600" dirty="0"/>
            </a:br>
            <a:r>
              <a:rPr lang="en-US" sz="1600" dirty="0"/>
              <a:t>				Noon @ First Presbyterian Church, Coudersport</a:t>
            </a:r>
            <a:br>
              <a:rPr lang="en-US" sz="1600" dirty="0"/>
            </a:br>
            <a:br>
              <a:rPr lang="en-US" sz="1600" dirty="0"/>
            </a:br>
            <a:r>
              <a:rPr lang="en-US" sz="1600" b="1" dirty="0"/>
              <a:t>SATURDAY		</a:t>
            </a:r>
            <a:r>
              <a:rPr lang="en-US" sz="1600" dirty="0"/>
              <a:t>8pm @ Galeton Presbyterian Church</a:t>
            </a:r>
          </a:p>
        </p:txBody>
      </p:sp>
      <p:sp>
        <p:nvSpPr>
          <p:cNvPr id="5" name="Footer Placeholder 4">
            <a:extLst>
              <a:ext uri="{FF2B5EF4-FFF2-40B4-BE49-F238E27FC236}">
                <a16:creationId xmlns:a16="http://schemas.microsoft.com/office/drawing/2014/main" id="{D9A71B5C-3C75-4042-87D1-A407268C0172}"/>
              </a:ext>
            </a:extLst>
          </p:cNvPr>
          <p:cNvSpPr>
            <a:spLocks noGrp="1"/>
          </p:cNvSpPr>
          <p:nvPr>
            <p:ph type="ftr" sz="quarter" idx="11"/>
          </p:nvPr>
        </p:nvSpPr>
        <p:spPr>
          <a:xfrm>
            <a:off x="2271713" y="8475663"/>
            <a:ext cx="2314575" cy="485775"/>
          </a:xfrm>
        </p:spPr>
        <p:txBody>
          <a:bodyPr/>
          <a:lstStyle/>
          <a:p>
            <a:r>
              <a:rPr lang="en-US" sz="1200" b="1" dirty="0">
                <a:solidFill>
                  <a:srgbClr val="7030A0"/>
                </a:solidFill>
              </a:rPr>
              <a:t>9</a:t>
            </a:r>
          </a:p>
        </p:txBody>
      </p:sp>
      <p:pic>
        <p:nvPicPr>
          <p:cNvPr id="8" name="Picture 7">
            <a:extLst>
              <a:ext uri="{FF2B5EF4-FFF2-40B4-BE49-F238E27FC236}">
                <a16:creationId xmlns:a16="http://schemas.microsoft.com/office/drawing/2014/main" id="{03DF3E45-95AE-4BF4-9BAD-84057AA90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503" y="182562"/>
            <a:ext cx="1476237" cy="1119551"/>
          </a:xfrm>
          <a:prstGeom prst="rect">
            <a:avLst/>
          </a:prstGeom>
        </p:spPr>
      </p:pic>
    </p:spTree>
    <p:extLst>
      <p:ext uri="{BB962C8B-B14F-4D97-AF65-F5344CB8AC3E}">
        <p14:creationId xmlns:p14="http://schemas.microsoft.com/office/powerpoint/2010/main" val="21695891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2725</TotalTime>
  <Words>1951</Words>
  <Application>Microsoft Office PowerPoint</Application>
  <PresentationFormat>On-screen Show (4:3)</PresentationFormat>
  <Paragraphs>116</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Rounded MT Bold</vt:lpstr>
      <vt:lpstr>Calibri</vt:lpstr>
      <vt:lpstr>Calibri Light</vt:lpstr>
      <vt:lpstr>Georgia</vt:lpstr>
      <vt:lpstr>libre baskerville</vt:lpstr>
      <vt:lpstr>Lucida Calligraphy</vt:lpstr>
      <vt:lpstr>Wingdings</vt:lpstr>
      <vt:lpstr>Office Theme</vt:lpstr>
      <vt:lpstr>COMMON THREADS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Lucinda Greene</dc:creator>
  <cp:lastModifiedBy>Lucinda Greene</cp:lastModifiedBy>
  <cp:revision>75</cp:revision>
  <cp:lastPrinted>2021-04-08T14:33:41Z</cp:lastPrinted>
  <dcterms:created xsi:type="dcterms:W3CDTF">2018-11-06T18:04:52Z</dcterms:created>
  <dcterms:modified xsi:type="dcterms:W3CDTF">2021-04-08T14:37:32Z</dcterms:modified>
</cp:coreProperties>
</file>